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notesSlide7.xml" ContentType="application/vnd.openxmlformats-officedocument.presentationml.notesSlide+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5.xml.rels" ContentType="application/vnd.openxmlformats-package.relationships+xml"/>
  <Override PartName="/ppt/notesSlides/_rels/notesSlide4.xml.rels" ContentType="application/vnd.openxmlformats-package.relationships+xml"/>
  <Override PartName="/ppt/notesSlides/_rels/notesSlide3.xml.rels" ContentType="application/vnd.openxmlformats-package.relationships+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8.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slides/slide9.xml" ContentType="application/vnd.openxmlformats-officedocument.presentationml.slide+xml"/>
  <Override PartName="/ppt/slides/_rels/slide9.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8.xml" ContentType="application/vnd.openxmlformats-officedocument.presentationml.slide+xml"/>
  <Override PartName="/ppt/slides/slide7.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6.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24.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2.xml" ContentType="application/vnd.openxmlformats-officedocument.presentationml.slideLayout+xml"/>
  <Override PartName="/ppt/slideLayouts/slideLayout9.xml" ContentType="application/vnd.openxmlformats-officedocument.presentationml.slideLayout+xml"/>
  <Override PartName="/ppt/slideLayouts/slideLayout1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18.xml.rels" ContentType="application/vnd.openxmlformats-package.relationships+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5.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6.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xml" ContentType="application/vnd.openxmlformats-officedocument.presentationml.slideLayout+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media/image56.wmf" ContentType="image/x-wmf"/>
  <Override PartName="/ppt/media/image51.png" ContentType="image/png"/>
  <Override PartName="/ppt/media/image50.wmf" ContentType="image/x-wmf"/>
  <Override PartName="/ppt/media/image47.wmf" ContentType="image/x-wmf"/>
  <Override PartName="/ppt/media/image45.png" ContentType="image/png"/>
  <Override PartName="/ppt/media/image43.jpeg" ContentType="image/jpeg"/>
  <Override PartName="/ppt/media/image42.wmf" ContentType="image/x-wmf"/>
  <Override PartName="/ppt/media/image40.wmf" ContentType="image/x-wmf"/>
  <Override PartName="/ppt/media/image36.wmf" ContentType="image/x-wmf"/>
  <Override PartName="/ppt/media/image46.wmf" ContentType="image/x-wmf"/>
  <Override PartName="/ppt/media/image35.wmf" ContentType="image/x-wmf"/>
  <Override PartName="/ppt/media/image53.wmf" ContentType="image/x-wmf"/>
  <Override PartName="/ppt/media/image30.wmf" ContentType="image/x-wmf"/>
  <Override PartName="/ppt/media/image28.wmf" ContentType="image/x-wmf"/>
  <Override PartName="/ppt/media/image32.wmf" ContentType="image/x-wmf"/>
  <Override PartName="/ppt/media/image58.wmf" ContentType="image/x-wmf"/>
  <Override PartName="/ppt/media/image33.png" ContentType="image/png"/>
  <Override PartName="/ppt/media/image29.wmf" ContentType="image/x-wmf"/>
  <Override PartName="/ppt/media/image24.jpeg" ContentType="image/jpeg"/>
  <Override PartName="/ppt/media/image41.wmf" ContentType="image/x-wmf"/>
  <Override PartName="/ppt/media/image18.wmf" ContentType="image/x-wmf"/>
  <Override PartName="/ppt/media/image22.wmf" ContentType="image/x-wmf"/>
  <Override PartName="/ppt/media/image49.jpeg" ContentType="image/jpeg"/>
  <Override PartName="/ppt/media/image44.wmf" ContentType="image/x-wmf"/>
  <Override PartName="/ppt/media/image17.wmf" ContentType="image/x-wmf"/>
  <Override PartName="/ppt/media/image16.wmf" ContentType="image/x-wmf"/>
  <Override PartName="/ppt/media/image55.jpeg" ContentType="image/jpeg"/>
  <Override PartName="/ppt/media/image54.wmf" ContentType="image/x-wmf"/>
  <Override PartName="/ppt/media/image15.wmf" ContentType="image/x-wmf"/>
  <Override PartName="/ppt/media/image48.wmf" ContentType="image/x-wmf"/>
  <Override PartName="/ppt/media/image39.png" ContentType="image/png"/>
  <Override PartName="/ppt/media/image12.png" ContentType="image/png"/>
  <Override PartName="/ppt/media/image23.wmf" ContentType="image/x-wmf"/>
  <Override PartName="/ppt/media/image31.jpeg" ContentType="image/jpeg"/>
  <Override PartName="/ppt/media/image21.wmf" ContentType="image/x-wmf"/>
  <Override PartName="/ppt/media/image25.wmf" ContentType="image/x-wmf"/>
  <Override PartName="/ppt/media/image10.wmf" ContentType="image/x-wmf"/>
  <Override PartName="/ppt/media/image37.jpeg" ContentType="image/jpeg"/>
  <Override PartName="/ppt/media/image9.wmf" ContentType="image/x-wmf"/>
  <Override PartName="/ppt/media/image8.wmf" ContentType="image/x-wmf"/>
  <Override PartName="/ppt/media/image20.png" ContentType="image/png"/>
  <Override PartName="/ppt/media/image13.wmf" ContentType="image/x-wmf"/>
  <Override PartName="/ppt/media/image38.wmf" ContentType="image/x-wmf"/>
  <Override PartName="/ppt/media/image27.png" ContentType="image/png"/>
  <Override PartName="/ppt/media/image5.wmf" ContentType="image/x-wmf"/>
  <Override PartName="/ppt/media/image26.png" ContentType="image/png"/>
  <Override PartName="/ppt/media/image4.png" ContentType="image/png"/>
  <Override PartName="/ppt/media/image6.jpeg" ContentType="image/jpeg"/>
  <Override PartName="/ppt/media/image3.png" ContentType="image/png"/>
  <Override PartName="/ppt/media/image19.png" ContentType="image/png"/>
  <Override PartName="/ppt/media/image57.png" ContentType="image/png"/>
  <Override PartName="/ppt/media/image7.wmf" ContentType="image/x-wmf"/>
  <Override PartName="/ppt/media/image2.png" ContentType="image/png"/>
  <Override PartName="/ppt/media/image34.wmf" ContentType="image/x-wmf"/>
  <Override PartName="/ppt/media/image14.jpeg" ContentType="image/jpeg"/>
  <Override PartName="/ppt/media/image52.wmf" ContentType="image/x-wmf"/>
  <Override PartName="/ppt/media/image11.png" ContentType="image/png"/>
  <Override PartName="/ppt/media/image1.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9" name="PlaceHolder 1"/>
          <p:cNvSpPr>
            <a:spLocks noGrp="1"/>
          </p:cNvSpPr>
          <p:nvPr>
            <p:ph type="body"/>
          </p:nvPr>
        </p:nvSpPr>
        <p:spPr>
          <a:xfrm>
            <a:off x="756000" y="5078520"/>
            <a:ext cx="6047640" cy="4811040"/>
          </a:xfrm>
          <a:prstGeom prst="rect">
            <a:avLst/>
          </a:prstGeom>
        </p:spPr>
        <p:txBody>
          <a:bodyPr lIns="0" rIns="0" tIns="0" bIns="0"/>
          <a:p>
            <a:r>
              <a:rPr lang="en-US" sz="2000">
                <a:latin typeface="Arial"/>
              </a:rPr>
              <a:t>Click to edit the notes format</a:t>
            </a:r>
            <a:endParaRPr/>
          </a:p>
        </p:txBody>
      </p:sp>
      <p:sp>
        <p:nvSpPr>
          <p:cNvPr id="80" name="PlaceHolder 2"/>
          <p:cNvSpPr>
            <a:spLocks noGrp="1"/>
          </p:cNvSpPr>
          <p:nvPr>
            <p:ph type="hdr"/>
          </p:nvPr>
        </p:nvSpPr>
        <p:spPr>
          <a:xfrm>
            <a:off x="0" y="0"/>
            <a:ext cx="3280680" cy="534240"/>
          </a:xfrm>
          <a:prstGeom prst="rect">
            <a:avLst/>
          </a:prstGeom>
        </p:spPr>
        <p:txBody>
          <a:bodyPr lIns="0" rIns="0" tIns="0" bIns="0"/>
          <a:p>
            <a:r>
              <a:rPr lang="en-US" sz="1400">
                <a:latin typeface="Times New Roman"/>
              </a:rPr>
              <a:t>&lt;header&gt;</a:t>
            </a:r>
            <a:endParaRPr/>
          </a:p>
        </p:txBody>
      </p:sp>
      <p:sp>
        <p:nvSpPr>
          <p:cNvPr id="81" name="PlaceHolder 3"/>
          <p:cNvSpPr>
            <a:spLocks noGrp="1"/>
          </p:cNvSpPr>
          <p:nvPr>
            <p:ph type="dt"/>
          </p:nvPr>
        </p:nvSpPr>
        <p:spPr>
          <a:xfrm>
            <a:off x="4278960" y="0"/>
            <a:ext cx="3280680" cy="534240"/>
          </a:xfrm>
          <a:prstGeom prst="rect">
            <a:avLst/>
          </a:prstGeom>
        </p:spPr>
        <p:txBody>
          <a:bodyPr lIns="0" rIns="0" tIns="0" bIns="0"/>
          <a:p>
            <a:pPr algn="r"/>
            <a:r>
              <a:rPr lang="en-US" sz="1400">
                <a:latin typeface="Times New Roman"/>
              </a:rPr>
              <a:t>&lt;date/time&gt;</a:t>
            </a:r>
            <a:endParaRPr/>
          </a:p>
        </p:txBody>
      </p:sp>
      <p:sp>
        <p:nvSpPr>
          <p:cNvPr id="82" name="PlaceHolder 4"/>
          <p:cNvSpPr>
            <a:spLocks noGrp="1"/>
          </p:cNvSpPr>
          <p:nvPr>
            <p:ph type="ftr"/>
          </p:nvPr>
        </p:nvSpPr>
        <p:spPr>
          <a:xfrm>
            <a:off x="0" y="10157400"/>
            <a:ext cx="3280680" cy="534240"/>
          </a:xfrm>
          <a:prstGeom prst="rect">
            <a:avLst/>
          </a:prstGeom>
        </p:spPr>
        <p:txBody>
          <a:bodyPr lIns="0" rIns="0" tIns="0" bIns="0" anchor="b"/>
          <a:p>
            <a:r>
              <a:rPr lang="en-US" sz="1400">
                <a:latin typeface="Times New Roman"/>
              </a:rPr>
              <a:t>&lt;footer&gt;</a:t>
            </a:r>
            <a:endParaRPr/>
          </a:p>
        </p:txBody>
      </p:sp>
      <p:sp>
        <p:nvSpPr>
          <p:cNvPr id="83" name="PlaceHolder 5"/>
          <p:cNvSpPr>
            <a:spLocks noGrp="1"/>
          </p:cNvSpPr>
          <p:nvPr>
            <p:ph type="sldNum"/>
          </p:nvPr>
        </p:nvSpPr>
        <p:spPr>
          <a:xfrm>
            <a:off x="4278960" y="10157400"/>
            <a:ext cx="3280680" cy="534240"/>
          </a:xfrm>
          <a:prstGeom prst="rect">
            <a:avLst/>
          </a:prstGeom>
        </p:spPr>
        <p:txBody>
          <a:bodyPr lIns="0" rIns="0" tIns="0" bIns="0" anchor="b"/>
          <a:p>
            <a:pPr algn="r"/>
            <a:fld id="{AFB27165-1B75-41A4-B564-DC70920C8959}" type="slidenum">
              <a:rPr lang="en-US" sz="1400">
                <a:latin typeface="Times New Roman"/>
              </a:rPr>
              <a:t>&lt;number&gt;</a:t>
            </a:fld>
            <a:endParaRPr/>
          </a:p>
        </p:txBody>
      </p:sp>
    </p:spTree>
  </p:cSld>
  <p:clrMap bg1="lt1" bg2="lt2" tx1="dk1" tx2="dk2" accent1="accent1" accent2="accent2" accent3="accent3" accent4="accent4" accent5="accent5" accent6="accent6" hlink="hlink" folHlink="folHlink"/>
</p:notesMaster>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1" name="PlaceHolder 1"/>
          <p:cNvSpPr>
            <a:spLocks noGrp="1"/>
          </p:cNvSpPr>
          <p:nvPr>
            <p:ph type="body"/>
          </p:nvPr>
        </p:nvSpPr>
        <p:spPr>
          <a:xfrm>
            <a:off x="685800" y="4400640"/>
            <a:ext cx="5486040" cy="3600000"/>
          </a:xfrm>
          <a:prstGeom prst="rect">
            <a:avLst/>
          </a:prstGeom>
        </p:spPr>
        <p:txBody>
          <a:bodyPr/>
          <a:p>
            <a:endParaRPr/>
          </a:p>
        </p:txBody>
      </p:sp>
      <p:sp>
        <p:nvSpPr>
          <p:cNvPr id="152" name="TextShape 2"/>
          <p:cNvSpPr txBox="1"/>
          <p:nvPr/>
        </p:nvSpPr>
        <p:spPr>
          <a:xfrm>
            <a:off x="0" y="8685360"/>
            <a:ext cx="2971440" cy="458280"/>
          </a:xfrm>
          <a:prstGeom prst="rect">
            <a:avLst/>
          </a:prstGeom>
          <a:noFill/>
          <a:ln>
            <a:noFill/>
          </a:ln>
        </p:spPr>
        <p:txBody>
          <a:bodyPr anchor="b"/>
          <a:p>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3" name="PlaceHolder 1"/>
          <p:cNvSpPr>
            <a:spLocks noGrp="1"/>
          </p:cNvSpPr>
          <p:nvPr>
            <p:ph type="body"/>
          </p:nvPr>
        </p:nvSpPr>
        <p:spPr>
          <a:xfrm>
            <a:off x="685800" y="4400640"/>
            <a:ext cx="5486040" cy="3600000"/>
          </a:xfrm>
          <a:prstGeom prst="rect">
            <a:avLst/>
          </a:prstGeom>
        </p:spPr>
        <p:txBody>
          <a:bodyPr/>
          <a:p>
            <a:endParaRPr/>
          </a:p>
        </p:txBody>
      </p:sp>
      <p:sp>
        <p:nvSpPr>
          <p:cNvPr id="154" name="TextShape 2"/>
          <p:cNvSpPr txBox="1"/>
          <p:nvPr/>
        </p:nvSpPr>
        <p:spPr>
          <a:xfrm>
            <a:off x="0" y="8685360"/>
            <a:ext cx="2971440" cy="458280"/>
          </a:xfrm>
          <a:prstGeom prst="rect">
            <a:avLst/>
          </a:prstGeom>
          <a:noFill/>
          <a:ln>
            <a:noFill/>
          </a:ln>
        </p:spPr>
        <p:txBody>
          <a:bodyPr anchor="b"/>
          <a:p>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5" name="PlaceHolder 1"/>
          <p:cNvSpPr>
            <a:spLocks noGrp="1"/>
          </p:cNvSpPr>
          <p:nvPr>
            <p:ph type="body"/>
          </p:nvPr>
        </p:nvSpPr>
        <p:spPr>
          <a:xfrm>
            <a:off x="685800" y="4400640"/>
            <a:ext cx="5486040" cy="3600000"/>
          </a:xfrm>
          <a:prstGeom prst="rect">
            <a:avLst/>
          </a:prstGeom>
        </p:spPr>
        <p:txBody>
          <a:bodyPr/>
          <a:p>
            <a:endParaRPr/>
          </a:p>
        </p:txBody>
      </p:sp>
      <p:sp>
        <p:nvSpPr>
          <p:cNvPr id="156" name="TextShape 2"/>
          <p:cNvSpPr txBox="1"/>
          <p:nvPr/>
        </p:nvSpPr>
        <p:spPr>
          <a:xfrm>
            <a:off x="0" y="8685360"/>
            <a:ext cx="2971440" cy="458280"/>
          </a:xfrm>
          <a:prstGeom prst="rect">
            <a:avLst/>
          </a:prstGeom>
          <a:noFill/>
          <a:ln>
            <a:noFill/>
          </a:ln>
        </p:spPr>
        <p:txBody>
          <a:bodyPr anchor="b"/>
          <a:p>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7" name="PlaceHolder 1"/>
          <p:cNvSpPr>
            <a:spLocks noGrp="1"/>
          </p:cNvSpPr>
          <p:nvPr>
            <p:ph type="body"/>
          </p:nvPr>
        </p:nvSpPr>
        <p:spPr>
          <a:xfrm>
            <a:off x="685800" y="4400640"/>
            <a:ext cx="5486040" cy="3600000"/>
          </a:xfrm>
          <a:prstGeom prst="rect">
            <a:avLst/>
          </a:prstGeom>
        </p:spPr>
        <p:txBody>
          <a:bodyPr/>
          <a:p>
            <a:endParaRPr/>
          </a:p>
        </p:txBody>
      </p:sp>
      <p:sp>
        <p:nvSpPr>
          <p:cNvPr id="158" name="TextShape 2"/>
          <p:cNvSpPr txBox="1"/>
          <p:nvPr/>
        </p:nvSpPr>
        <p:spPr>
          <a:xfrm>
            <a:off x="0" y="8685360"/>
            <a:ext cx="2971440" cy="458280"/>
          </a:xfrm>
          <a:prstGeom prst="rect">
            <a:avLst/>
          </a:prstGeom>
          <a:noFill/>
          <a:ln>
            <a:noFill/>
          </a:ln>
        </p:spPr>
        <p:txBody>
          <a:bodyPr anchor="b"/>
          <a:p>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9" name="PlaceHolder 1"/>
          <p:cNvSpPr>
            <a:spLocks noGrp="1"/>
          </p:cNvSpPr>
          <p:nvPr>
            <p:ph type="body"/>
          </p:nvPr>
        </p:nvSpPr>
        <p:spPr>
          <a:xfrm>
            <a:off x="685800" y="4400640"/>
            <a:ext cx="5486040" cy="3600000"/>
          </a:xfrm>
          <a:prstGeom prst="rect">
            <a:avLst/>
          </a:prstGeom>
        </p:spPr>
        <p:txBody>
          <a:bodyPr/>
          <a:p>
            <a:endParaRPr/>
          </a:p>
        </p:txBody>
      </p:sp>
      <p:sp>
        <p:nvSpPr>
          <p:cNvPr id="160" name="TextShape 2"/>
          <p:cNvSpPr txBox="1"/>
          <p:nvPr/>
        </p:nvSpPr>
        <p:spPr>
          <a:xfrm>
            <a:off x="0" y="8685360"/>
            <a:ext cx="2971440" cy="458280"/>
          </a:xfrm>
          <a:prstGeom prst="rect">
            <a:avLst/>
          </a:prstGeom>
          <a:noFill/>
          <a:ln>
            <a:noFill/>
          </a:ln>
        </p:spPr>
        <p:txBody>
          <a:bodyPr anchor="b"/>
          <a:p>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1" name="PlaceHolder 1"/>
          <p:cNvSpPr>
            <a:spLocks noGrp="1"/>
          </p:cNvSpPr>
          <p:nvPr>
            <p:ph type="body"/>
          </p:nvPr>
        </p:nvSpPr>
        <p:spPr>
          <a:xfrm>
            <a:off x="685800" y="4400640"/>
            <a:ext cx="5486040" cy="3600000"/>
          </a:xfrm>
          <a:prstGeom prst="rect">
            <a:avLst/>
          </a:prstGeom>
        </p:spPr>
        <p:txBody>
          <a:bodyPr/>
          <a:p>
            <a:endParaRPr/>
          </a:p>
        </p:txBody>
      </p:sp>
      <p:sp>
        <p:nvSpPr>
          <p:cNvPr id="162" name="TextShape 2"/>
          <p:cNvSpPr txBox="1"/>
          <p:nvPr/>
        </p:nvSpPr>
        <p:spPr>
          <a:xfrm>
            <a:off x="0" y="8685360"/>
            <a:ext cx="2971440" cy="458280"/>
          </a:xfrm>
          <a:prstGeom prst="rect">
            <a:avLst/>
          </a:prstGeom>
          <a:noFill/>
          <a:ln>
            <a:noFill/>
          </a:ln>
        </p:spPr>
        <p:txBody>
          <a:bodyPr anchor="b"/>
          <a:p>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838080" y="365040"/>
            <a:ext cx="10515240" cy="1325160"/>
          </a:xfrm>
          <a:prstGeom prst="rect">
            <a:avLst/>
          </a:prstGeom>
        </p:spPr>
        <p:txBody>
          <a:bodyPr lIns="0" rIns="0" tIns="0" bIns="0" anchor="ctr"/>
          <a:p>
            <a:endParaRPr/>
          </a:p>
        </p:txBody>
      </p:sp>
      <p:sp>
        <p:nvSpPr>
          <p:cNvPr id="28" name="PlaceHolder 2"/>
          <p:cNvSpPr>
            <a:spLocks noGrp="1"/>
          </p:cNvSpPr>
          <p:nvPr>
            <p:ph type="body"/>
          </p:nvPr>
        </p:nvSpPr>
        <p:spPr>
          <a:xfrm>
            <a:off x="838080" y="1825560"/>
            <a:ext cx="10515240" cy="2075040"/>
          </a:xfrm>
          <a:prstGeom prst="rect">
            <a:avLst/>
          </a:prstGeom>
        </p:spPr>
        <p:txBody>
          <a:bodyPr lIns="0" rIns="0" tIns="0" bIns="0"/>
          <a:p>
            <a:endParaRPr/>
          </a:p>
        </p:txBody>
      </p:sp>
      <p:sp>
        <p:nvSpPr>
          <p:cNvPr id="29" name="PlaceHolder 3"/>
          <p:cNvSpPr>
            <a:spLocks noGrp="1"/>
          </p:cNvSpPr>
          <p:nvPr>
            <p:ph type="body"/>
          </p:nvPr>
        </p:nvSpPr>
        <p:spPr>
          <a:xfrm>
            <a:off x="838080" y="4098240"/>
            <a:ext cx="10515240" cy="207504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838080" y="365040"/>
            <a:ext cx="10515240" cy="1325160"/>
          </a:xfrm>
          <a:prstGeom prst="rect">
            <a:avLst/>
          </a:prstGeom>
        </p:spPr>
        <p:txBody>
          <a:bodyPr lIns="0" rIns="0" tIns="0" bIns="0" anchor="ctr"/>
          <a:p>
            <a:endParaRPr/>
          </a:p>
        </p:txBody>
      </p:sp>
      <p:sp>
        <p:nvSpPr>
          <p:cNvPr id="31" name="PlaceHolder 2"/>
          <p:cNvSpPr>
            <a:spLocks noGrp="1"/>
          </p:cNvSpPr>
          <p:nvPr>
            <p:ph type="body"/>
          </p:nvPr>
        </p:nvSpPr>
        <p:spPr>
          <a:xfrm>
            <a:off x="838080" y="1825560"/>
            <a:ext cx="5131080" cy="2075040"/>
          </a:xfrm>
          <a:prstGeom prst="rect">
            <a:avLst/>
          </a:prstGeom>
        </p:spPr>
        <p:txBody>
          <a:bodyPr lIns="0" rIns="0" tIns="0" bIns="0"/>
          <a:p>
            <a:endParaRPr/>
          </a:p>
        </p:txBody>
      </p:sp>
      <p:sp>
        <p:nvSpPr>
          <p:cNvPr id="32" name="PlaceHolder 3"/>
          <p:cNvSpPr>
            <a:spLocks noGrp="1"/>
          </p:cNvSpPr>
          <p:nvPr>
            <p:ph type="body"/>
          </p:nvPr>
        </p:nvSpPr>
        <p:spPr>
          <a:xfrm>
            <a:off x="6226200" y="1825560"/>
            <a:ext cx="5131080" cy="2075040"/>
          </a:xfrm>
          <a:prstGeom prst="rect">
            <a:avLst/>
          </a:prstGeom>
        </p:spPr>
        <p:txBody>
          <a:bodyPr lIns="0" rIns="0" tIns="0" bIns="0"/>
          <a:p>
            <a:endParaRPr/>
          </a:p>
        </p:txBody>
      </p:sp>
      <p:sp>
        <p:nvSpPr>
          <p:cNvPr id="33" name="PlaceHolder 4"/>
          <p:cNvSpPr>
            <a:spLocks noGrp="1"/>
          </p:cNvSpPr>
          <p:nvPr>
            <p:ph type="body"/>
          </p:nvPr>
        </p:nvSpPr>
        <p:spPr>
          <a:xfrm>
            <a:off x="6226200" y="4098240"/>
            <a:ext cx="5131080" cy="2075040"/>
          </a:xfrm>
          <a:prstGeom prst="rect">
            <a:avLst/>
          </a:prstGeom>
        </p:spPr>
        <p:txBody>
          <a:bodyPr lIns="0" rIns="0" tIns="0" bIns="0"/>
          <a:p>
            <a:endParaRPr/>
          </a:p>
        </p:txBody>
      </p:sp>
      <p:sp>
        <p:nvSpPr>
          <p:cNvPr id="34" name="PlaceHolder 5"/>
          <p:cNvSpPr>
            <a:spLocks noGrp="1"/>
          </p:cNvSpPr>
          <p:nvPr>
            <p:ph type="body"/>
          </p:nvPr>
        </p:nvSpPr>
        <p:spPr>
          <a:xfrm>
            <a:off x="838080" y="4098240"/>
            <a:ext cx="5131080" cy="207504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838080" y="365040"/>
            <a:ext cx="10515240" cy="1325160"/>
          </a:xfrm>
          <a:prstGeom prst="rect">
            <a:avLst/>
          </a:prstGeom>
        </p:spPr>
        <p:txBody>
          <a:bodyPr lIns="0" rIns="0" tIns="0" bIns="0" anchor="ctr"/>
          <a:p>
            <a:endParaRPr/>
          </a:p>
        </p:txBody>
      </p:sp>
      <p:sp>
        <p:nvSpPr>
          <p:cNvPr id="36" name="PlaceHolder 2"/>
          <p:cNvSpPr>
            <a:spLocks noGrp="1"/>
          </p:cNvSpPr>
          <p:nvPr>
            <p:ph type="body"/>
          </p:nvPr>
        </p:nvSpPr>
        <p:spPr>
          <a:xfrm>
            <a:off x="838080" y="1825560"/>
            <a:ext cx="10515240" cy="4350960"/>
          </a:xfrm>
          <a:prstGeom prst="rect">
            <a:avLst/>
          </a:prstGeom>
        </p:spPr>
        <p:txBody>
          <a:bodyPr lIns="0" rIns="0" tIns="0" bIns="0"/>
          <a:p>
            <a:endParaRPr/>
          </a:p>
        </p:txBody>
      </p:sp>
      <p:sp>
        <p:nvSpPr>
          <p:cNvPr id="37" name="PlaceHolder 3"/>
          <p:cNvSpPr>
            <a:spLocks noGrp="1"/>
          </p:cNvSpPr>
          <p:nvPr>
            <p:ph type="body"/>
          </p:nvPr>
        </p:nvSpPr>
        <p:spPr>
          <a:xfrm>
            <a:off x="838080" y="1825560"/>
            <a:ext cx="10515240" cy="4350960"/>
          </a:xfrm>
          <a:prstGeom prst="rect">
            <a:avLst/>
          </a:prstGeom>
        </p:spPr>
        <p:txBody>
          <a:bodyPr lIns="0" rIns="0" tIns="0" bIns="0"/>
          <a:p>
            <a:endParaRPr/>
          </a:p>
        </p:txBody>
      </p:sp>
      <p:pic>
        <p:nvPicPr>
          <p:cNvPr id="38" name="" descr=""/>
          <p:cNvPicPr/>
          <p:nvPr/>
        </p:nvPicPr>
        <p:blipFill>
          <a:blip r:embed="rId2"/>
          <a:stretch/>
        </p:blipFill>
        <p:spPr>
          <a:xfrm>
            <a:off x="3368880" y="1825560"/>
            <a:ext cx="5452920" cy="4350960"/>
          </a:xfrm>
          <a:prstGeom prst="rect">
            <a:avLst/>
          </a:prstGeom>
          <a:ln>
            <a:noFill/>
          </a:ln>
        </p:spPr>
      </p:pic>
      <p:pic>
        <p:nvPicPr>
          <p:cNvPr id="39" name="" descr=""/>
          <p:cNvPicPr/>
          <p:nvPr/>
        </p:nvPicPr>
        <p:blipFill>
          <a:blip r:embed="rId3"/>
          <a:stretch/>
        </p:blipFill>
        <p:spPr>
          <a:xfrm>
            <a:off x="3368880" y="1825560"/>
            <a:ext cx="5452920" cy="435096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45" name="PlaceHolder 1"/>
          <p:cNvSpPr>
            <a:spLocks noGrp="1"/>
          </p:cNvSpPr>
          <p:nvPr>
            <p:ph type="title"/>
          </p:nvPr>
        </p:nvSpPr>
        <p:spPr>
          <a:xfrm>
            <a:off x="838080" y="365040"/>
            <a:ext cx="10515240" cy="1325160"/>
          </a:xfrm>
          <a:prstGeom prst="rect">
            <a:avLst/>
          </a:prstGeom>
        </p:spPr>
        <p:txBody>
          <a:bodyPr lIns="0" rIns="0" tIns="0" bIns="0" anchor="ctr"/>
          <a:p>
            <a:endParaRPr/>
          </a:p>
        </p:txBody>
      </p:sp>
      <p:sp>
        <p:nvSpPr>
          <p:cNvPr id="46" name="PlaceHolder 2"/>
          <p:cNvSpPr>
            <a:spLocks noGrp="1"/>
          </p:cNvSpPr>
          <p:nvPr>
            <p:ph type="subTitle"/>
          </p:nvPr>
        </p:nvSpPr>
        <p:spPr>
          <a:xfrm>
            <a:off x="838080" y="1825560"/>
            <a:ext cx="10515240" cy="435096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838080" y="365040"/>
            <a:ext cx="10515240" cy="1325160"/>
          </a:xfrm>
          <a:prstGeom prst="rect">
            <a:avLst/>
          </a:prstGeom>
        </p:spPr>
        <p:txBody>
          <a:bodyPr lIns="0" rIns="0" tIns="0" bIns="0" anchor="ctr"/>
          <a:p>
            <a:endParaRPr/>
          </a:p>
        </p:txBody>
      </p:sp>
      <p:sp>
        <p:nvSpPr>
          <p:cNvPr id="48" name="PlaceHolder 2"/>
          <p:cNvSpPr>
            <a:spLocks noGrp="1"/>
          </p:cNvSpPr>
          <p:nvPr>
            <p:ph type="body"/>
          </p:nvPr>
        </p:nvSpPr>
        <p:spPr>
          <a:xfrm>
            <a:off x="838080" y="1825560"/>
            <a:ext cx="10515240" cy="435096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838080" y="365040"/>
            <a:ext cx="10515240" cy="1325160"/>
          </a:xfrm>
          <a:prstGeom prst="rect">
            <a:avLst/>
          </a:prstGeom>
        </p:spPr>
        <p:txBody>
          <a:bodyPr lIns="0" rIns="0" tIns="0" bIns="0" anchor="ctr"/>
          <a:p>
            <a:endParaRPr/>
          </a:p>
        </p:txBody>
      </p:sp>
      <p:sp>
        <p:nvSpPr>
          <p:cNvPr id="50" name="PlaceHolder 2"/>
          <p:cNvSpPr>
            <a:spLocks noGrp="1"/>
          </p:cNvSpPr>
          <p:nvPr>
            <p:ph type="body"/>
          </p:nvPr>
        </p:nvSpPr>
        <p:spPr>
          <a:xfrm>
            <a:off x="838080" y="1825560"/>
            <a:ext cx="5131080" cy="4350960"/>
          </a:xfrm>
          <a:prstGeom prst="rect">
            <a:avLst/>
          </a:prstGeom>
        </p:spPr>
        <p:txBody>
          <a:bodyPr lIns="0" rIns="0" tIns="0" bIns="0"/>
          <a:p>
            <a:endParaRPr/>
          </a:p>
        </p:txBody>
      </p:sp>
      <p:sp>
        <p:nvSpPr>
          <p:cNvPr id="51" name="PlaceHolder 3"/>
          <p:cNvSpPr>
            <a:spLocks noGrp="1"/>
          </p:cNvSpPr>
          <p:nvPr>
            <p:ph type="body"/>
          </p:nvPr>
        </p:nvSpPr>
        <p:spPr>
          <a:xfrm>
            <a:off x="6226200" y="1825560"/>
            <a:ext cx="5131080" cy="435096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52" name="PlaceHolder 1"/>
          <p:cNvSpPr>
            <a:spLocks noGrp="1"/>
          </p:cNvSpPr>
          <p:nvPr>
            <p:ph type="title"/>
          </p:nvPr>
        </p:nvSpPr>
        <p:spPr>
          <a:xfrm>
            <a:off x="838080" y="365040"/>
            <a:ext cx="10515240" cy="1325160"/>
          </a:xfrm>
          <a:prstGeom prst="rect">
            <a:avLst/>
          </a:prstGeom>
        </p:spPr>
        <p:txBody>
          <a:bodyPr lIns="0" rIns="0" tIns="0" bIns="0" anchor="ctr"/>
          <a:p>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53" name="PlaceHolder 1"/>
          <p:cNvSpPr>
            <a:spLocks noGrp="1"/>
          </p:cNvSpPr>
          <p:nvPr>
            <p:ph type="subTitle"/>
          </p:nvPr>
        </p:nvSpPr>
        <p:spPr>
          <a:xfrm>
            <a:off x="838080" y="365040"/>
            <a:ext cx="10515240" cy="614412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838080" y="365040"/>
            <a:ext cx="10515240" cy="1325160"/>
          </a:xfrm>
          <a:prstGeom prst="rect">
            <a:avLst/>
          </a:prstGeom>
        </p:spPr>
        <p:txBody>
          <a:bodyPr lIns="0" rIns="0" tIns="0" bIns="0" anchor="ctr"/>
          <a:p>
            <a:endParaRPr/>
          </a:p>
        </p:txBody>
      </p:sp>
      <p:sp>
        <p:nvSpPr>
          <p:cNvPr id="55" name="PlaceHolder 2"/>
          <p:cNvSpPr>
            <a:spLocks noGrp="1"/>
          </p:cNvSpPr>
          <p:nvPr>
            <p:ph type="body"/>
          </p:nvPr>
        </p:nvSpPr>
        <p:spPr>
          <a:xfrm>
            <a:off x="838080" y="1825560"/>
            <a:ext cx="5131080" cy="2075040"/>
          </a:xfrm>
          <a:prstGeom prst="rect">
            <a:avLst/>
          </a:prstGeom>
        </p:spPr>
        <p:txBody>
          <a:bodyPr lIns="0" rIns="0" tIns="0" bIns="0"/>
          <a:p>
            <a:endParaRPr/>
          </a:p>
        </p:txBody>
      </p:sp>
      <p:sp>
        <p:nvSpPr>
          <p:cNvPr id="56" name="PlaceHolder 3"/>
          <p:cNvSpPr>
            <a:spLocks noGrp="1"/>
          </p:cNvSpPr>
          <p:nvPr>
            <p:ph type="body"/>
          </p:nvPr>
        </p:nvSpPr>
        <p:spPr>
          <a:xfrm>
            <a:off x="838080" y="4098240"/>
            <a:ext cx="5131080" cy="2075040"/>
          </a:xfrm>
          <a:prstGeom prst="rect">
            <a:avLst/>
          </a:prstGeom>
        </p:spPr>
        <p:txBody>
          <a:bodyPr lIns="0" rIns="0" tIns="0" bIns="0"/>
          <a:p>
            <a:endParaRPr/>
          </a:p>
        </p:txBody>
      </p:sp>
      <p:sp>
        <p:nvSpPr>
          <p:cNvPr id="57" name="PlaceHolder 4"/>
          <p:cNvSpPr>
            <a:spLocks noGrp="1"/>
          </p:cNvSpPr>
          <p:nvPr>
            <p:ph type="body"/>
          </p:nvPr>
        </p:nvSpPr>
        <p:spPr>
          <a:xfrm>
            <a:off x="6226200" y="1825560"/>
            <a:ext cx="5131080" cy="435096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838080" y="365040"/>
            <a:ext cx="10515240" cy="1325160"/>
          </a:xfrm>
          <a:prstGeom prst="rect">
            <a:avLst/>
          </a:prstGeom>
        </p:spPr>
        <p:txBody>
          <a:bodyPr lIns="0" rIns="0" tIns="0" bIns="0" anchor="ctr"/>
          <a:p>
            <a:endParaRPr/>
          </a:p>
        </p:txBody>
      </p:sp>
      <p:sp>
        <p:nvSpPr>
          <p:cNvPr id="7" name="PlaceHolder 2"/>
          <p:cNvSpPr>
            <a:spLocks noGrp="1"/>
          </p:cNvSpPr>
          <p:nvPr>
            <p:ph type="subTitle"/>
          </p:nvPr>
        </p:nvSpPr>
        <p:spPr>
          <a:xfrm>
            <a:off x="838080" y="1825560"/>
            <a:ext cx="10515240" cy="435096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838080" y="365040"/>
            <a:ext cx="10515240" cy="1325160"/>
          </a:xfrm>
          <a:prstGeom prst="rect">
            <a:avLst/>
          </a:prstGeom>
        </p:spPr>
        <p:txBody>
          <a:bodyPr lIns="0" rIns="0" tIns="0" bIns="0" anchor="ctr"/>
          <a:p>
            <a:endParaRPr/>
          </a:p>
        </p:txBody>
      </p:sp>
      <p:sp>
        <p:nvSpPr>
          <p:cNvPr id="59" name="PlaceHolder 2"/>
          <p:cNvSpPr>
            <a:spLocks noGrp="1"/>
          </p:cNvSpPr>
          <p:nvPr>
            <p:ph type="body"/>
          </p:nvPr>
        </p:nvSpPr>
        <p:spPr>
          <a:xfrm>
            <a:off x="838080" y="1825560"/>
            <a:ext cx="5131080" cy="4350960"/>
          </a:xfrm>
          <a:prstGeom prst="rect">
            <a:avLst/>
          </a:prstGeom>
        </p:spPr>
        <p:txBody>
          <a:bodyPr lIns="0" rIns="0" tIns="0" bIns="0"/>
          <a:p>
            <a:endParaRPr/>
          </a:p>
        </p:txBody>
      </p:sp>
      <p:sp>
        <p:nvSpPr>
          <p:cNvPr id="60" name="PlaceHolder 3"/>
          <p:cNvSpPr>
            <a:spLocks noGrp="1"/>
          </p:cNvSpPr>
          <p:nvPr>
            <p:ph type="body"/>
          </p:nvPr>
        </p:nvSpPr>
        <p:spPr>
          <a:xfrm>
            <a:off x="6226200" y="1825560"/>
            <a:ext cx="5131080" cy="2075040"/>
          </a:xfrm>
          <a:prstGeom prst="rect">
            <a:avLst/>
          </a:prstGeom>
        </p:spPr>
        <p:txBody>
          <a:bodyPr lIns="0" rIns="0" tIns="0" bIns="0"/>
          <a:p>
            <a:endParaRPr/>
          </a:p>
        </p:txBody>
      </p:sp>
      <p:sp>
        <p:nvSpPr>
          <p:cNvPr id="61" name="PlaceHolder 4"/>
          <p:cNvSpPr>
            <a:spLocks noGrp="1"/>
          </p:cNvSpPr>
          <p:nvPr>
            <p:ph type="body"/>
          </p:nvPr>
        </p:nvSpPr>
        <p:spPr>
          <a:xfrm>
            <a:off x="6226200" y="4098240"/>
            <a:ext cx="5131080" cy="207504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838080" y="365040"/>
            <a:ext cx="10515240" cy="1325160"/>
          </a:xfrm>
          <a:prstGeom prst="rect">
            <a:avLst/>
          </a:prstGeom>
        </p:spPr>
        <p:txBody>
          <a:bodyPr lIns="0" rIns="0" tIns="0" bIns="0" anchor="ctr"/>
          <a:p>
            <a:endParaRPr/>
          </a:p>
        </p:txBody>
      </p:sp>
      <p:sp>
        <p:nvSpPr>
          <p:cNvPr id="63" name="PlaceHolder 2"/>
          <p:cNvSpPr>
            <a:spLocks noGrp="1"/>
          </p:cNvSpPr>
          <p:nvPr>
            <p:ph type="body"/>
          </p:nvPr>
        </p:nvSpPr>
        <p:spPr>
          <a:xfrm>
            <a:off x="838080" y="1825560"/>
            <a:ext cx="5131080" cy="2075040"/>
          </a:xfrm>
          <a:prstGeom prst="rect">
            <a:avLst/>
          </a:prstGeom>
        </p:spPr>
        <p:txBody>
          <a:bodyPr lIns="0" rIns="0" tIns="0" bIns="0"/>
          <a:p>
            <a:endParaRPr/>
          </a:p>
        </p:txBody>
      </p:sp>
      <p:sp>
        <p:nvSpPr>
          <p:cNvPr id="64" name="PlaceHolder 3"/>
          <p:cNvSpPr>
            <a:spLocks noGrp="1"/>
          </p:cNvSpPr>
          <p:nvPr>
            <p:ph type="body"/>
          </p:nvPr>
        </p:nvSpPr>
        <p:spPr>
          <a:xfrm>
            <a:off x="6226200" y="1825560"/>
            <a:ext cx="5131080" cy="2075040"/>
          </a:xfrm>
          <a:prstGeom prst="rect">
            <a:avLst/>
          </a:prstGeom>
        </p:spPr>
        <p:txBody>
          <a:bodyPr lIns="0" rIns="0" tIns="0" bIns="0"/>
          <a:p>
            <a:endParaRPr/>
          </a:p>
        </p:txBody>
      </p:sp>
      <p:sp>
        <p:nvSpPr>
          <p:cNvPr id="65" name="PlaceHolder 4"/>
          <p:cNvSpPr>
            <a:spLocks noGrp="1"/>
          </p:cNvSpPr>
          <p:nvPr>
            <p:ph type="body"/>
          </p:nvPr>
        </p:nvSpPr>
        <p:spPr>
          <a:xfrm>
            <a:off x="838080" y="4098240"/>
            <a:ext cx="10515240" cy="207504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838080" y="365040"/>
            <a:ext cx="10515240" cy="1325160"/>
          </a:xfrm>
          <a:prstGeom prst="rect">
            <a:avLst/>
          </a:prstGeom>
        </p:spPr>
        <p:txBody>
          <a:bodyPr lIns="0" rIns="0" tIns="0" bIns="0" anchor="ctr"/>
          <a:p>
            <a:endParaRPr/>
          </a:p>
        </p:txBody>
      </p:sp>
      <p:sp>
        <p:nvSpPr>
          <p:cNvPr id="67" name="PlaceHolder 2"/>
          <p:cNvSpPr>
            <a:spLocks noGrp="1"/>
          </p:cNvSpPr>
          <p:nvPr>
            <p:ph type="body"/>
          </p:nvPr>
        </p:nvSpPr>
        <p:spPr>
          <a:xfrm>
            <a:off x="838080" y="1825560"/>
            <a:ext cx="10515240" cy="2075040"/>
          </a:xfrm>
          <a:prstGeom prst="rect">
            <a:avLst/>
          </a:prstGeom>
        </p:spPr>
        <p:txBody>
          <a:bodyPr lIns="0" rIns="0" tIns="0" bIns="0"/>
          <a:p>
            <a:endParaRPr/>
          </a:p>
        </p:txBody>
      </p:sp>
      <p:sp>
        <p:nvSpPr>
          <p:cNvPr id="68" name="PlaceHolder 3"/>
          <p:cNvSpPr>
            <a:spLocks noGrp="1"/>
          </p:cNvSpPr>
          <p:nvPr>
            <p:ph type="body"/>
          </p:nvPr>
        </p:nvSpPr>
        <p:spPr>
          <a:xfrm>
            <a:off x="838080" y="4098240"/>
            <a:ext cx="10515240" cy="207504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838080" y="365040"/>
            <a:ext cx="10515240" cy="1325160"/>
          </a:xfrm>
          <a:prstGeom prst="rect">
            <a:avLst/>
          </a:prstGeom>
        </p:spPr>
        <p:txBody>
          <a:bodyPr lIns="0" rIns="0" tIns="0" bIns="0" anchor="ctr"/>
          <a:p>
            <a:endParaRPr/>
          </a:p>
        </p:txBody>
      </p:sp>
      <p:sp>
        <p:nvSpPr>
          <p:cNvPr id="70" name="PlaceHolder 2"/>
          <p:cNvSpPr>
            <a:spLocks noGrp="1"/>
          </p:cNvSpPr>
          <p:nvPr>
            <p:ph type="body"/>
          </p:nvPr>
        </p:nvSpPr>
        <p:spPr>
          <a:xfrm>
            <a:off x="838080" y="1825560"/>
            <a:ext cx="5131080" cy="2075040"/>
          </a:xfrm>
          <a:prstGeom prst="rect">
            <a:avLst/>
          </a:prstGeom>
        </p:spPr>
        <p:txBody>
          <a:bodyPr lIns="0" rIns="0" tIns="0" bIns="0"/>
          <a:p>
            <a:endParaRPr/>
          </a:p>
        </p:txBody>
      </p:sp>
      <p:sp>
        <p:nvSpPr>
          <p:cNvPr id="71" name="PlaceHolder 3"/>
          <p:cNvSpPr>
            <a:spLocks noGrp="1"/>
          </p:cNvSpPr>
          <p:nvPr>
            <p:ph type="body"/>
          </p:nvPr>
        </p:nvSpPr>
        <p:spPr>
          <a:xfrm>
            <a:off x="6226200" y="1825560"/>
            <a:ext cx="5131080" cy="2075040"/>
          </a:xfrm>
          <a:prstGeom prst="rect">
            <a:avLst/>
          </a:prstGeom>
        </p:spPr>
        <p:txBody>
          <a:bodyPr lIns="0" rIns="0" tIns="0" bIns="0"/>
          <a:p>
            <a:endParaRPr/>
          </a:p>
        </p:txBody>
      </p:sp>
      <p:sp>
        <p:nvSpPr>
          <p:cNvPr id="72" name="PlaceHolder 4"/>
          <p:cNvSpPr>
            <a:spLocks noGrp="1"/>
          </p:cNvSpPr>
          <p:nvPr>
            <p:ph type="body"/>
          </p:nvPr>
        </p:nvSpPr>
        <p:spPr>
          <a:xfrm>
            <a:off x="6226200" y="4098240"/>
            <a:ext cx="5131080" cy="2075040"/>
          </a:xfrm>
          <a:prstGeom prst="rect">
            <a:avLst/>
          </a:prstGeom>
        </p:spPr>
        <p:txBody>
          <a:bodyPr lIns="0" rIns="0" tIns="0" bIns="0"/>
          <a:p>
            <a:endParaRPr/>
          </a:p>
        </p:txBody>
      </p:sp>
      <p:sp>
        <p:nvSpPr>
          <p:cNvPr id="73" name="PlaceHolder 5"/>
          <p:cNvSpPr>
            <a:spLocks noGrp="1"/>
          </p:cNvSpPr>
          <p:nvPr>
            <p:ph type="body"/>
          </p:nvPr>
        </p:nvSpPr>
        <p:spPr>
          <a:xfrm>
            <a:off x="838080" y="4098240"/>
            <a:ext cx="5131080" cy="207504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838080" y="365040"/>
            <a:ext cx="10515240" cy="1325160"/>
          </a:xfrm>
          <a:prstGeom prst="rect">
            <a:avLst/>
          </a:prstGeom>
        </p:spPr>
        <p:txBody>
          <a:bodyPr lIns="0" rIns="0" tIns="0" bIns="0" anchor="ctr"/>
          <a:p>
            <a:endParaRPr/>
          </a:p>
        </p:txBody>
      </p:sp>
      <p:sp>
        <p:nvSpPr>
          <p:cNvPr id="75" name="PlaceHolder 2"/>
          <p:cNvSpPr>
            <a:spLocks noGrp="1"/>
          </p:cNvSpPr>
          <p:nvPr>
            <p:ph type="body"/>
          </p:nvPr>
        </p:nvSpPr>
        <p:spPr>
          <a:xfrm>
            <a:off x="838080" y="1825560"/>
            <a:ext cx="10515240" cy="4350960"/>
          </a:xfrm>
          <a:prstGeom prst="rect">
            <a:avLst/>
          </a:prstGeom>
        </p:spPr>
        <p:txBody>
          <a:bodyPr lIns="0" rIns="0" tIns="0" bIns="0"/>
          <a:p>
            <a:endParaRPr/>
          </a:p>
        </p:txBody>
      </p:sp>
      <p:sp>
        <p:nvSpPr>
          <p:cNvPr id="76" name="PlaceHolder 3"/>
          <p:cNvSpPr>
            <a:spLocks noGrp="1"/>
          </p:cNvSpPr>
          <p:nvPr>
            <p:ph type="body"/>
          </p:nvPr>
        </p:nvSpPr>
        <p:spPr>
          <a:xfrm>
            <a:off x="838080" y="1825560"/>
            <a:ext cx="10515240" cy="4350960"/>
          </a:xfrm>
          <a:prstGeom prst="rect">
            <a:avLst/>
          </a:prstGeom>
        </p:spPr>
        <p:txBody>
          <a:bodyPr lIns="0" rIns="0" tIns="0" bIns="0"/>
          <a:p>
            <a:endParaRPr/>
          </a:p>
        </p:txBody>
      </p:sp>
      <p:pic>
        <p:nvPicPr>
          <p:cNvPr id="77" name="" descr=""/>
          <p:cNvPicPr/>
          <p:nvPr/>
        </p:nvPicPr>
        <p:blipFill>
          <a:blip r:embed="rId2"/>
          <a:stretch/>
        </p:blipFill>
        <p:spPr>
          <a:xfrm>
            <a:off x="3368880" y="1825560"/>
            <a:ext cx="5452920" cy="4350960"/>
          </a:xfrm>
          <a:prstGeom prst="rect">
            <a:avLst/>
          </a:prstGeom>
          <a:ln>
            <a:noFill/>
          </a:ln>
        </p:spPr>
      </p:pic>
      <p:pic>
        <p:nvPicPr>
          <p:cNvPr id="78" name="" descr=""/>
          <p:cNvPicPr/>
          <p:nvPr/>
        </p:nvPicPr>
        <p:blipFill>
          <a:blip r:embed="rId3"/>
          <a:stretch/>
        </p:blipFill>
        <p:spPr>
          <a:xfrm>
            <a:off x="3368880" y="1825560"/>
            <a:ext cx="5452920" cy="435096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838080" y="365040"/>
            <a:ext cx="10515240" cy="1325160"/>
          </a:xfrm>
          <a:prstGeom prst="rect">
            <a:avLst/>
          </a:prstGeom>
        </p:spPr>
        <p:txBody>
          <a:bodyPr lIns="0" rIns="0" tIns="0" bIns="0" anchor="ctr"/>
          <a:p>
            <a:endParaRPr/>
          </a:p>
        </p:txBody>
      </p:sp>
      <p:sp>
        <p:nvSpPr>
          <p:cNvPr id="9" name="PlaceHolder 2"/>
          <p:cNvSpPr>
            <a:spLocks noGrp="1"/>
          </p:cNvSpPr>
          <p:nvPr>
            <p:ph type="body"/>
          </p:nvPr>
        </p:nvSpPr>
        <p:spPr>
          <a:xfrm>
            <a:off x="838080" y="1825560"/>
            <a:ext cx="10515240" cy="435096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838080" y="365040"/>
            <a:ext cx="10515240" cy="1325160"/>
          </a:xfrm>
          <a:prstGeom prst="rect">
            <a:avLst/>
          </a:prstGeom>
        </p:spPr>
        <p:txBody>
          <a:bodyPr lIns="0" rIns="0" tIns="0" bIns="0" anchor="ctr"/>
          <a:p>
            <a:endParaRPr/>
          </a:p>
        </p:txBody>
      </p:sp>
      <p:sp>
        <p:nvSpPr>
          <p:cNvPr id="11" name="PlaceHolder 2"/>
          <p:cNvSpPr>
            <a:spLocks noGrp="1"/>
          </p:cNvSpPr>
          <p:nvPr>
            <p:ph type="body"/>
          </p:nvPr>
        </p:nvSpPr>
        <p:spPr>
          <a:xfrm>
            <a:off x="838080" y="1825560"/>
            <a:ext cx="5131080" cy="4350960"/>
          </a:xfrm>
          <a:prstGeom prst="rect">
            <a:avLst/>
          </a:prstGeom>
        </p:spPr>
        <p:txBody>
          <a:bodyPr lIns="0" rIns="0" tIns="0" bIns="0"/>
          <a:p>
            <a:endParaRPr/>
          </a:p>
        </p:txBody>
      </p:sp>
      <p:sp>
        <p:nvSpPr>
          <p:cNvPr id="12" name="PlaceHolder 3"/>
          <p:cNvSpPr>
            <a:spLocks noGrp="1"/>
          </p:cNvSpPr>
          <p:nvPr>
            <p:ph type="body"/>
          </p:nvPr>
        </p:nvSpPr>
        <p:spPr>
          <a:xfrm>
            <a:off x="6226200" y="1825560"/>
            <a:ext cx="5131080" cy="4350960"/>
          </a:xfrm>
          <a:prstGeom prst="rect">
            <a:avLst/>
          </a:prstGeom>
        </p:spPr>
        <p:txBody>
          <a:bodyPr lIns="0" rIns="0" tIns="0" bIns="0"/>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838080" y="365040"/>
            <a:ext cx="10515240" cy="1325160"/>
          </a:xfrm>
          <a:prstGeom prst="rect">
            <a:avLst/>
          </a:prstGeom>
        </p:spPr>
        <p:txBody>
          <a:bodyPr lIns="0" rIns="0" tIns="0" bIns="0" anchor="ctr"/>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838080" y="365040"/>
            <a:ext cx="10515240" cy="614412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838080" y="365040"/>
            <a:ext cx="10515240" cy="1325160"/>
          </a:xfrm>
          <a:prstGeom prst="rect">
            <a:avLst/>
          </a:prstGeom>
        </p:spPr>
        <p:txBody>
          <a:bodyPr lIns="0" rIns="0" tIns="0" bIns="0" anchor="ctr"/>
          <a:p>
            <a:endParaRPr/>
          </a:p>
        </p:txBody>
      </p:sp>
      <p:sp>
        <p:nvSpPr>
          <p:cNvPr id="16" name="PlaceHolder 2"/>
          <p:cNvSpPr>
            <a:spLocks noGrp="1"/>
          </p:cNvSpPr>
          <p:nvPr>
            <p:ph type="body"/>
          </p:nvPr>
        </p:nvSpPr>
        <p:spPr>
          <a:xfrm>
            <a:off x="838080" y="1825560"/>
            <a:ext cx="5131080" cy="2075040"/>
          </a:xfrm>
          <a:prstGeom prst="rect">
            <a:avLst/>
          </a:prstGeom>
        </p:spPr>
        <p:txBody>
          <a:bodyPr lIns="0" rIns="0" tIns="0" bIns="0"/>
          <a:p>
            <a:endParaRPr/>
          </a:p>
        </p:txBody>
      </p:sp>
      <p:sp>
        <p:nvSpPr>
          <p:cNvPr id="17" name="PlaceHolder 3"/>
          <p:cNvSpPr>
            <a:spLocks noGrp="1"/>
          </p:cNvSpPr>
          <p:nvPr>
            <p:ph type="body"/>
          </p:nvPr>
        </p:nvSpPr>
        <p:spPr>
          <a:xfrm>
            <a:off x="838080" y="4098240"/>
            <a:ext cx="5131080" cy="2075040"/>
          </a:xfrm>
          <a:prstGeom prst="rect">
            <a:avLst/>
          </a:prstGeom>
        </p:spPr>
        <p:txBody>
          <a:bodyPr lIns="0" rIns="0" tIns="0" bIns="0"/>
          <a:p>
            <a:endParaRPr/>
          </a:p>
        </p:txBody>
      </p:sp>
      <p:sp>
        <p:nvSpPr>
          <p:cNvPr id="18" name="PlaceHolder 4"/>
          <p:cNvSpPr>
            <a:spLocks noGrp="1"/>
          </p:cNvSpPr>
          <p:nvPr>
            <p:ph type="body"/>
          </p:nvPr>
        </p:nvSpPr>
        <p:spPr>
          <a:xfrm>
            <a:off x="6226200" y="1825560"/>
            <a:ext cx="5131080" cy="435096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838080" y="365040"/>
            <a:ext cx="10515240" cy="1325160"/>
          </a:xfrm>
          <a:prstGeom prst="rect">
            <a:avLst/>
          </a:prstGeom>
        </p:spPr>
        <p:txBody>
          <a:bodyPr lIns="0" rIns="0" tIns="0" bIns="0" anchor="ctr"/>
          <a:p>
            <a:endParaRPr/>
          </a:p>
        </p:txBody>
      </p:sp>
      <p:sp>
        <p:nvSpPr>
          <p:cNvPr id="20" name="PlaceHolder 2"/>
          <p:cNvSpPr>
            <a:spLocks noGrp="1"/>
          </p:cNvSpPr>
          <p:nvPr>
            <p:ph type="body"/>
          </p:nvPr>
        </p:nvSpPr>
        <p:spPr>
          <a:xfrm>
            <a:off x="838080" y="1825560"/>
            <a:ext cx="5131080" cy="4350960"/>
          </a:xfrm>
          <a:prstGeom prst="rect">
            <a:avLst/>
          </a:prstGeom>
        </p:spPr>
        <p:txBody>
          <a:bodyPr lIns="0" rIns="0" tIns="0" bIns="0"/>
          <a:p>
            <a:endParaRPr/>
          </a:p>
        </p:txBody>
      </p:sp>
      <p:sp>
        <p:nvSpPr>
          <p:cNvPr id="21" name="PlaceHolder 3"/>
          <p:cNvSpPr>
            <a:spLocks noGrp="1"/>
          </p:cNvSpPr>
          <p:nvPr>
            <p:ph type="body"/>
          </p:nvPr>
        </p:nvSpPr>
        <p:spPr>
          <a:xfrm>
            <a:off x="6226200" y="1825560"/>
            <a:ext cx="5131080" cy="2075040"/>
          </a:xfrm>
          <a:prstGeom prst="rect">
            <a:avLst/>
          </a:prstGeom>
        </p:spPr>
        <p:txBody>
          <a:bodyPr lIns="0" rIns="0" tIns="0" bIns="0"/>
          <a:p>
            <a:endParaRPr/>
          </a:p>
        </p:txBody>
      </p:sp>
      <p:sp>
        <p:nvSpPr>
          <p:cNvPr id="22" name="PlaceHolder 4"/>
          <p:cNvSpPr>
            <a:spLocks noGrp="1"/>
          </p:cNvSpPr>
          <p:nvPr>
            <p:ph type="body"/>
          </p:nvPr>
        </p:nvSpPr>
        <p:spPr>
          <a:xfrm>
            <a:off x="6226200" y="4098240"/>
            <a:ext cx="5131080" cy="207504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838080" y="365040"/>
            <a:ext cx="10515240" cy="1325160"/>
          </a:xfrm>
          <a:prstGeom prst="rect">
            <a:avLst/>
          </a:prstGeom>
        </p:spPr>
        <p:txBody>
          <a:bodyPr lIns="0" rIns="0" tIns="0" bIns="0" anchor="ctr"/>
          <a:p>
            <a:endParaRPr/>
          </a:p>
        </p:txBody>
      </p:sp>
      <p:sp>
        <p:nvSpPr>
          <p:cNvPr id="24" name="PlaceHolder 2"/>
          <p:cNvSpPr>
            <a:spLocks noGrp="1"/>
          </p:cNvSpPr>
          <p:nvPr>
            <p:ph type="body"/>
          </p:nvPr>
        </p:nvSpPr>
        <p:spPr>
          <a:xfrm>
            <a:off x="838080" y="1825560"/>
            <a:ext cx="5131080" cy="2075040"/>
          </a:xfrm>
          <a:prstGeom prst="rect">
            <a:avLst/>
          </a:prstGeom>
        </p:spPr>
        <p:txBody>
          <a:bodyPr lIns="0" rIns="0" tIns="0" bIns="0"/>
          <a:p>
            <a:endParaRPr/>
          </a:p>
        </p:txBody>
      </p:sp>
      <p:sp>
        <p:nvSpPr>
          <p:cNvPr id="25" name="PlaceHolder 3"/>
          <p:cNvSpPr>
            <a:spLocks noGrp="1"/>
          </p:cNvSpPr>
          <p:nvPr>
            <p:ph type="body"/>
          </p:nvPr>
        </p:nvSpPr>
        <p:spPr>
          <a:xfrm>
            <a:off x="6226200" y="1825560"/>
            <a:ext cx="5131080" cy="2075040"/>
          </a:xfrm>
          <a:prstGeom prst="rect">
            <a:avLst/>
          </a:prstGeom>
        </p:spPr>
        <p:txBody>
          <a:bodyPr lIns="0" rIns="0" tIns="0" bIns="0"/>
          <a:p>
            <a:endParaRPr/>
          </a:p>
        </p:txBody>
      </p:sp>
      <p:sp>
        <p:nvSpPr>
          <p:cNvPr id="26" name="PlaceHolder 4"/>
          <p:cNvSpPr>
            <a:spLocks noGrp="1"/>
          </p:cNvSpPr>
          <p:nvPr>
            <p:ph type="body"/>
          </p:nvPr>
        </p:nvSpPr>
        <p:spPr>
          <a:xfrm>
            <a:off x="838080" y="4098240"/>
            <a:ext cx="10515240" cy="207504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p:spPr>
        <p:txBody>
          <a:bodyPr anchor="b"/>
          <a:p>
            <a:pPr algn="ctr">
              <a:lnSpc>
                <a:spcPct val="100000"/>
              </a:lnSpc>
            </a:pPr>
            <a:r>
              <a:rPr lang="en-US" sz="6000" strike="noStrike">
                <a:solidFill>
                  <a:srgbClr val="000000"/>
                </a:solidFill>
                <a:latin typeface="Calibri Light"/>
              </a:rPr>
              <a:t>Click to edit Master title style</a:t>
            </a:r>
            <a:endParaRPr/>
          </a:p>
        </p:txBody>
      </p:sp>
      <p:sp>
        <p:nvSpPr>
          <p:cNvPr id="1" name="PlaceHolder 2"/>
          <p:cNvSpPr>
            <a:spLocks noGrp="1"/>
          </p:cNvSpPr>
          <p:nvPr>
            <p:ph type="subTitle"/>
          </p:nvPr>
        </p:nvSpPr>
        <p:spPr>
          <a:xfrm>
            <a:off x="1523880" y="3602160"/>
            <a:ext cx="9143640" cy="1655280"/>
          </a:xfrm>
          <a:prstGeom prst="rect">
            <a:avLst/>
          </a:prstGeom>
        </p:spPr>
        <p:txBody>
          <a:bodyPr/>
          <a:p>
            <a:pPr algn="ctr">
              <a:lnSpc>
                <a:spcPct val="100000"/>
              </a:lnSpc>
            </a:pPr>
            <a:r>
              <a:rPr lang="en-US" sz="2400" strike="noStrike">
                <a:solidFill>
                  <a:srgbClr val="000000"/>
                </a:solidFill>
                <a:latin typeface="Calibri"/>
              </a:rPr>
              <a:t>Click to edit Master subtitle style</a:t>
            </a:r>
            <a:endParaRPr/>
          </a:p>
        </p:txBody>
      </p:sp>
      <p:sp>
        <p:nvSpPr>
          <p:cNvPr id="2" name="PlaceHolder 3"/>
          <p:cNvSpPr>
            <a:spLocks noGrp="1"/>
          </p:cNvSpPr>
          <p:nvPr>
            <p:ph type="dt"/>
          </p:nvPr>
        </p:nvSpPr>
        <p:spPr>
          <a:xfrm>
            <a:off x="838080" y="6356520"/>
            <a:ext cx="2742840" cy="364680"/>
          </a:xfrm>
          <a:prstGeom prst="rect">
            <a:avLst/>
          </a:prstGeom>
        </p:spPr>
        <p:txBody>
          <a:bodyPr anchor="ctr"/>
          <a:p>
            <a:pPr>
              <a:lnSpc>
                <a:spcPct val="100000"/>
              </a:lnSpc>
            </a:pPr>
            <a:r>
              <a:rPr lang="en-US" sz="1200" strike="noStrike">
                <a:solidFill>
                  <a:srgbClr val="8b8b8b"/>
                </a:solidFill>
                <a:latin typeface="Calibri"/>
              </a:rPr>
              <a:t>5/21/18</a:t>
            </a:r>
            <a:endParaRPr/>
          </a:p>
        </p:txBody>
      </p:sp>
      <p:sp>
        <p:nvSpPr>
          <p:cNvPr id="3" name="PlaceHolder 4"/>
          <p:cNvSpPr>
            <a:spLocks noGrp="1"/>
          </p:cNvSpPr>
          <p:nvPr>
            <p:ph type="ftr"/>
          </p:nvPr>
        </p:nvSpPr>
        <p:spPr>
          <a:xfrm>
            <a:off x="4038480" y="6356520"/>
            <a:ext cx="4114440" cy="364680"/>
          </a:xfrm>
          <a:prstGeom prst="rect">
            <a:avLst/>
          </a:prstGeom>
        </p:spPr>
        <p:txBody>
          <a:bodyPr anchor="ctr"/>
          <a:p>
            <a:endParaRPr/>
          </a:p>
        </p:txBody>
      </p:sp>
      <p:sp>
        <p:nvSpPr>
          <p:cNvPr id="4" name="PlaceHolder 5"/>
          <p:cNvSpPr>
            <a:spLocks noGrp="1"/>
          </p:cNvSpPr>
          <p:nvPr>
            <p:ph type="sldNum"/>
          </p:nvPr>
        </p:nvSpPr>
        <p:spPr>
          <a:xfrm>
            <a:off x="8610480" y="6356520"/>
            <a:ext cx="2742840" cy="364680"/>
          </a:xfrm>
          <a:prstGeom prst="rect">
            <a:avLst/>
          </a:prstGeom>
        </p:spPr>
        <p:txBody>
          <a:bodyPr anchor="ctr"/>
          <a:p>
            <a:pPr algn="r">
              <a:lnSpc>
                <a:spcPct val="100000"/>
              </a:lnSpc>
            </a:pPr>
            <a:fld id="{A33BF0CA-08D4-4CD8-823C-1A19570116E9}" type="slidenum">
              <a:rPr lang="en-US" sz="1200" strike="noStrike">
                <a:solidFill>
                  <a:srgbClr val="8b8b8b"/>
                </a:solidFill>
                <a:latin typeface="Calibri"/>
              </a:rPr>
              <a:t>&lt;number&gt;</a:t>
            </a:fld>
            <a:endParaRPr/>
          </a:p>
        </p:txBody>
      </p:sp>
      <p:sp>
        <p:nvSpPr>
          <p:cNvPr id="5" name="PlaceHolder 6"/>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en-US" sz="2800">
                <a:latin typeface="Calibri"/>
              </a:rPr>
              <a:t>Click to edit the outline text format</a:t>
            </a:r>
            <a:endParaRPr/>
          </a:p>
          <a:p>
            <a:pPr lvl="1">
              <a:buSzPct val="75000"/>
              <a:buFont typeface="StarSymbol"/>
              <a:buChar char=""/>
            </a:pPr>
            <a:r>
              <a:rPr lang="en-US" sz="2000">
                <a:latin typeface="Calibri"/>
              </a:rPr>
              <a:t>Second Outline Level</a:t>
            </a:r>
            <a:endParaRPr/>
          </a:p>
          <a:p>
            <a:pPr lvl="2">
              <a:buSzPct val="45000"/>
              <a:buFont typeface="StarSymbol"/>
              <a:buChar char=""/>
            </a:pPr>
            <a:r>
              <a:rPr lang="en-US">
                <a:latin typeface="Calibri"/>
              </a:rPr>
              <a:t>Third Outline Level</a:t>
            </a:r>
            <a:endParaRPr/>
          </a:p>
          <a:p>
            <a:pPr lvl="3">
              <a:buSzPct val="75000"/>
              <a:buFont typeface="StarSymbol"/>
              <a:buChar char=""/>
            </a:pPr>
            <a:r>
              <a:rPr lang="en-US">
                <a:latin typeface="Calibri"/>
              </a:rPr>
              <a:t>Fourth Outline Level</a:t>
            </a:r>
            <a:endParaRPr/>
          </a:p>
          <a:p>
            <a:pPr lvl="4">
              <a:buSzPct val="45000"/>
              <a:buFont typeface="StarSymbol"/>
              <a:buChar char=""/>
            </a:pPr>
            <a:r>
              <a:rPr lang="en-US" sz="2000">
                <a:latin typeface="Calibri"/>
              </a:rPr>
              <a:t>Fifth Outline Level</a:t>
            </a:r>
            <a:endParaRPr/>
          </a:p>
          <a:p>
            <a:pPr lvl="5">
              <a:buSzPct val="45000"/>
              <a:buFont typeface="StarSymbol"/>
              <a:buChar char=""/>
            </a:pPr>
            <a:r>
              <a:rPr lang="en-US" sz="2000">
                <a:latin typeface="Calibri"/>
              </a:rPr>
              <a:t>Sixth Outline Level</a:t>
            </a:r>
            <a:endParaRPr/>
          </a:p>
          <a:p>
            <a:pPr lvl="6">
              <a:buSzPct val="45000"/>
              <a:buFont typeface="StarSymbol"/>
              <a:buChar char=""/>
            </a:pPr>
            <a:r>
              <a:rPr lang="en-US" sz="2000">
                <a:latin typeface="Calibri"/>
              </a:rPr>
              <a:t>Seventh Outline Level</a:t>
            </a:r>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40" name="PlaceHolder 1"/>
          <p:cNvSpPr>
            <a:spLocks noGrp="1"/>
          </p:cNvSpPr>
          <p:nvPr>
            <p:ph type="title"/>
          </p:nvPr>
        </p:nvSpPr>
        <p:spPr>
          <a:xfrm>
            <a:off x="838080" y="365040"/>
            <a:ext cx="10515240" cy="1325160"/>
          </a:xfrm>
          <a:prstGeom prst="rect">
            <a:avLst/>
          </a:prstGeom>
        </p:spPr>
        <p:txBody>
          <a:bodyPr anchor="ctr"/>
          <a:p>
            <a:pPr>
              <a:lnSpc>
                <a:spcPct val="90000"/>
              </a:lnSpc>
            </a:pPr>
            <a:r>
              <a:rPr lang="en-US" sz="4400" strike="noStrike">
                <a:solidFill>
                  <a:srgbClr val="000000"/>
                </a:solidFill>
                <a:latin typeface="Calibri Light"/>
              </a:rPr>
              <a:t>Click to edit Master title style</a:t>
            </a:r>
            <a:endParaRPr/>
          </a:p>
        </p:txBody>
      </p:sp>
      <p:sp>
        <p:nvSpPr>
          <p:cNvPr id="41" name="PlaceHolder 2"/>
          <p:cNvSpPr>
            <a:spLocks noGrp="1"/>
          </p:cNvSpPr>
          <p:nvPr>
            <p:ph type="body"/>
          </p:nvPr>
        </p:nvSpPr>
        <p:spPr>
          <a:xfrm>
            <a:off x="838080" y="1825560"/>
            <a:ext cx="10515240" cy="4350960"/>
          </a:xfrm>
          <a:prstGeom prst="rect">
            <a:avLst/>
          </a:prstGeom>
        </p:spPr>
        <p:txBody>
          <a:bodyPr/>
          <a:p>
            <a:pPr>
              <a:buSzPct val="45000"/>
              <a:buFont typeface="StarSymbol"/>
              <a:buChar char=""/>
            </a:pPr>
            <a:r>
              <a:rPr lang="en-US" sz="2800" strike="noStrike">
                <a:solidFill>
                  <a:srgbClr val="000000"/>
                </a:solidFill>
                <a:latin typeface="Calibri"/>
              </a:rPr>
              <a:t>Click to edit the outline text format</a:t>
            </a:r>
            <a:endParaRPr/>
          </a:p>
          <a:p>
            <a:pPr lvl="1">
              <a:buSzPct val="75000"/>
              <a:buFont typeface="StarSymbol"/>
              <a:buChar char=""/>
            </a:pPr>
            <a:r>
              <a:rPr lang="en-US" sz="2800" strike="noStrike">
                <a:solidFill>
                  <a:srgbClr val="000000"/>
                </a:solidFill>
                <a:latin typeface="Calibri"/>
              </a:rPr>
              <a:t>Second Outline Level</a:t>
            </a:r>
            <a:endParaRPr/>
          </a:p>
          <a:p>
            <a:pPr lvl="2">
              <a:buSzPct val="45000"/>
              <a:buFont typeface="StarSymbol"/>
              <a:buChar char=""/>
            </a:pPr>
            <a:r>
              <a:rPr lang="en-US" sz="2800" strike="noStrike">
                <a:solidFill>
                  <a:srgbClr val="000000"/>
                </a:solidFill>
                <a:latin typeface="Calibri"/>
              </a:rPr>
              <a:t>Third Outline Level</a:t>
            </a:r>
            <a:endParaRPr/>
          </a:p>
          <a:p>
            <a:pPr lvl="3">
              <a:buSzPct val="75000"/>
              <a:buFont typeface="StarSymbol"/>
              <a:buChar char=""/>
            </a:pPr>
            <a:r>
              <a:rPr lang="en-US" sz="2800" strike="noStrike">
                <a:solidFill>
                  <a:srgbClr val="000000"/>
                </a:solidFill>
                <a:latin typeface="Calibri"/>
              </a:rPr>
              <a:t>Fourth Outline Level</a:t>
            </a:r>
            <a:endParaRPr/>
          </a:p>
          <a:p>
            <a:pPr lvl="4">
              <a:buSzPct val="45000"/>
              <a:buFont typeface="StarSymbol"/>
              <a:buChar char=""/>
            </a:pPr>
            <a:r>
              <a:rPr lang="en-US" sz="2800" strike="noStrike">
                <a:solidFill>
                  <a:srgbClr val="000000"/>
                </a:solidFill>
                <a:latin typeface="Calibri"/>
              </a:rPr>
              <a:t>Fifth Outline Level</a:t>
            </a:r>
            <a:endParaRPr/>
          </a:p>
          <a:p>
            <a:pPr lvl="5">
              <a:buSzPct val="45000"/>
              <a:buFont typeface="StarSymbol"/>
              <a:buChar char=""/>
            </a:pPr>
            <a:r>
              <a:rPr lang="en-US" sz="2800" strike="noStrike">
                <a:solidFill>
                  <a:srgbClr val="000000"/>
                </a:solidFill>
                <a:latin typeface="Calibri"/>
              </a:rPr>
              <a:t>Sixth Outline Level</a:t>
            </a:r>
            <a:endParaRPr/>
          </a:p>
          <a:p>
            <a:pPr>
              <a:lnSpc>
                <a:spcPct val="100000"/>
              </a:lnSpc>
              <a:buFont typeface="Arial"/>
              <a:buChar char="•"/>
            </a:pPr>
            <a:r>
              <a:rPr lang="en-US" sz="2800" strike="noStrike">
                <a:solidFill>
                  <a:srgbClr val="000000"/>
                </a:solidFill>
                <a:latin typeface="Calibri"/>
              </a:rPr>
              <a:t>Seventh Outline LevelClick to edit Master text styles</a:t>
            </a:r>
            <a:endParaRPr/>
          </a:p>
          <a:p>
            <a:pPr lvl="1">
              <a:lnSpc>
                <a:spcPct val="100000"/>
              </a:lnSpc>
              <a:buFont typeface="Arial"/>
              <a:buChar char="•"/>
            </a:pPr>
            <a:r>
              <a:rPr lang="en-US" sz="2400" strike="noStrike">
                <a:solidFill>
                  <a:srgbClr val="000000"/>
                </a:solidFill>
                <a:latin typeface="Calibri"/>
              </a:rPr>
              <a:t>Second level</a:t>
            </a:r>
            <a:endParaRPr/>
          </a:p>
          <a:p>
            <a:pPr lvl="2">
              <a:lnSpc>
                <a:spcPct val="100000"/>
              </a:lnSpc>
              <a:buFont typeface="Arial"/>
              <a:buChar char="•"/>
            </a:pPr>
            <a:r>
              <a:rPr lang="en-US" sz="2000" strike="noStrike">
                <a:solidFill>
                  <a:srgbClr val="000000"/>
                </a:solidFill>
                <a:latin typeface="Calibri"/>
              </a:rPr>
              <a:t>Third level</a:t>
            </a:r>
            <a:endParaRPr/>
          </a:p>
          <a:p>
            <a:pPr lvl="3">
              <a:lnSpc>
                <a:spcPct val="100000"/>
              </a:lnSpc>
              <a:buFont typeface="Arial"/>
              <a:buChar char="•"/>
            </a:pPr>
            <a:r>
              <a:rPr lang="en-US" strike="noStrike">
                <a:solidFill>
                  <a:srgbClr val="000000"/>
                </a:solidFill>
                <a:latin typeface="Calibri"/>
              </a:rPr>
              <a:t>Fourth level</a:t>
            </a:r>
            <a:endParaRPr/>
          </a:p>
          <a:p>
            <a:pPr lvl="4">
              <a:lnSpc>
                <a:spcPct val="100000"/>
              </a:lnSpc>
              <a:buFont typeface="Arial"/>
              <a:buChar char="•"/>
            </a:pPr>
            <a:r>
              <a:rPr lang="en-US" strike="noStrike">
                <a:solidFill>
                  <a:srgbClr val="000000"/>
                </a:solidFill>
                <a:latin typeface="Calibri"/>
              </a:rPr>
              <a:t>Fifth level</a:t>
            </a:r>
            <a:endParaRPr/>
          </a:p>
        </p:txBody>
      </p:sp>
      <p:sp>
        <p:nvSpPr>
          <p:cNvPr id="42" name="PlaceHolder 3"/>
          <p:cNvSpPr>
            <a:spLocks noGrp="1"/>
          </p:cNvSpPr>
          <p:nvPr>
            <p:ph type="dt"/>
          </p:nvPr>
        </p:nvSpPr>
        <p:spPr>
          <a:xfrm>
            <a:off x="838080" y="6356520"/>
            <a:ext cx="2742840" cy="364680"/>
          </a:xfrm>
          <a:prstGeom prst="rect">
            <a:avLst/>
          </a:prstGeom>
        </p:spPr>
        <p:txBody>
          <a:bodyPr anchor="ctr"/>
          <a:p>
            <a:pPr>
              <a:lnSpc>
                <a:spcPct val="100000"/>
              </a:lnSpc>
            </a:pPr>
            <a:r>
              <a:rPr lang="en-US" sz="1200" strike="noStrike">
                <a:solidFill>
                  <a:srgbClr val="8b8b8b"/>
                </a:solidFill>
                <a:latin typeface="Calibri"/>
              </a:rPr>
              <a:t>5/21/18</a:t>
            </a:r>
            <a:endParaRPr/>
          </a:p>
        </p:txBody>
      </p:sp>
      <p:sp>
        <p:nvSpPr>
          <p:cNvPr id="43" name="PlaceHolder 4"/>
          <p:cNvSpPr>
            <a:spLocks noGrp="1"/>
          </p:cNvSpPr>
          <p:nvPr>
            <p:ph type="ftr"/>
          </p:nvPr>
        </p:nvSpPr>
        <p:spPr>
          <a:xfrm>
            <a:off x="4038480" y="6356520"/>
            <a:ext cx="4114440" cy="364680"/>
          </a:xfrm>
          <a:prstGeom prst="rect">
            <a:avLst/>
          </a:prstGeom>
        </p:spPr>
        <p:txBody>
          <a:bodyPr anchor="ctr"/>
          <a:p>
            <a:endParaRPr/>
          </a:p>
        </p:txBody>
      </p:sp>
      <p:sp>
        <p:nvSpPr>
          <p:cNvPr id="44" name="PlaceHolder 5"/>
          <p:cNvSpPr>
            <a:spLocks noGrp="1"/>
          </p:cNvSpPr>
          <p:nvPr>
            <p:ph type="sldNum"/>
          </p:nvPr>
        </p:nvSpPr>
        <p:spPr>
          <a:xfrm>
            <a:off x="8610480" y="6356520"/>
            <a:ext cx="2742840" cy="364680"/>
          </a:xfrm>
          <a:prstGeom prst="rect">
            <a:avLst/>
          </a:prstGeom>
        </p:spPr>
        <p:txBody>
          <a:bodyPr anchor="ctr"/>
          <a:p>
            <a:pPr algn="r">
              <a:lnSpc>
                <a:spcPct val="100000"/>
              </a:lnSpc>
            </a:pPr>
            <a:fld id="{404D2C66-E54B-41CA-8A49-E8835A6B7D2C}" type="slidenum">
              <a:rPr lang="en-US" sz="1200" strike="noStrike">
                <a:solidFill>
                  <a:srgbClr val="8b8b8b"/>
                </a:solidFill>
                <a:latin typeface="Calibri"/>
              </a:rPr>
              <a:t>&lt;number&gt;</a:t>
            </a:fld>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5.wmf"/><Relationship Id="rId2" Type="http://schemas.openxmlformats.org/officeDocument/2006/relationships/image" Target="../media/image6.jpeg"/><Relationship Id="rId3" Type="http://schemas.openxmlformats.org/officeDocument/2006/relationships/image" Target="../media/image7.wmf"/><Relationship Id="rId4" Type="http://schemas.openxmlformats.org/officeDocument/2006/relationships/image" Target="../media/image8.wmf"/><Relationship Id="rId5" Type="http://schemas.openxmlformats.org/officeDocument/2006/relationships/image" Target="../media/image9.wmf"/><Relationship Id="rId6" Type="http://schemas.openxmlformats.org/officeDocument/2006/relationships/image" Target="../media/image10.wmf"/><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image" Target="../media/image13.wmf"/><Relationship Id="rId2" Type="http://schemas.openxmlformats.org/officeDocument/2006/relationships/image" Target="../media/image14.jpeg"/><Relationship Id="rId3" Type="http://schemas.openxmlformats.org/officeDocument/2006/relationships/image" Target="../media/image15.wmf"/><Relationship Id="rId4" Type="http://schemas.openxmlformats.org/officeDocument/2006/relationships/image" Target="../media/image16.wmf"/><Relationship Id="rId5" Type="http://schemas.openxmlformats.org/officeDocument/2006/relationships/image" Target="../media/image17.wmf"/><Relationship Id="rId6" Type="http://schemas.openxmlformats.org/officeDocument/2006/relationships/image" Target="../media/image18.wmf"/><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slideLayout" Target="../slideLayouts/slideLayout2.xml"/>
</Relationships>
</file>

<file path=ppt/slides/_rels/slide3.xml.rels><?xml version="1.0" encoding="UTF-8"?>
<Relationships xmlns="http://schemas.openxmlformats.org/package/2006/relationships"><Relationship Id="rId1" Type="http://schemas.openxmlformats.org/officeDocument/2006/relationships/image" Target="../media/image21.wmf"/><Relationship Id="rId2" Type="http://schemas.openxmlformats.org/officeDocument/2006/relationships/image" Target="../media/image22.wmf"/><Relationship Id="rId3" Type="http://schemas.openxmlformats.org/officeDocument/2006/relationships/image" Target="../media/image23.wmf"/><Relationship Id="rId4" Type="http://schemas.openxmlformats.org/officeDocument/2006/relationships/image" Target="../media/image24.jpeg"/><Relationship Id="rId5" Type="http://schemas.openxmlformats.org/officeDocument/2006/relationships/image" Target="../media/image25.wmf"/><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slideLayout" Target="../slideLayouts/slideLayout2.xml"/><Relationship Id="rId9"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28.wmf"/><Relationship Id="rId2" Type="http://schemas.openxmlformats.org/officeDocument/2006/relationships/image" Target="../media/image29.wmf"/><Relationship Id="rId3" Type="http://schemas.openxmlformats.org/officeDocument/2006/relationships/image" Target="../media/image30.wmf"/><Relationship Id="rId4" Type="http://schemas.openxmlformats.org/officeDocument/2006/relationships/image" Target="../media/image31.jpeg"/><Relationship Id="rId5" Type="http://schemas.openxmlformats.org/officeDocument/2006/relationships/image" Target="../media/image32.wmf"/><Relationship Id="rId6" Type="http://schemas.openxmlformats.org/officeDocument/2006/relationships/image" Target="../media/image33.png"/><Relationship Id="rId7" Type="http://schemas.openxmlformats.org/officeDocument/2006/relationships/slideLayout" Target="../slideLayouts/slideLayout2.xml"/><Relationship Id="rId8"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34.wmf"/><Relationship Id="rId2" Type="http://schemas.openxmlformats.org/officeDocument/2006/relationships/image" Target="../media/image35.wmf"/><Relationship Id="rId3" Type="http://schemas.openxmlformats.org/officeDocument/2006/relationships/image" Target="../media/image36.wmf"/><Relationship Id="rId4" Type="http://schemas.openxmlformats.org/officeDocument/2006/relationships/image" Target="../media/image37.jpeg"/><Relationship Id="rId5" Type="http://schemas.openxmlformats.org/officeDocument/2006/relationships/image" Target="../media/image38.wmf"/><Relationship Id="rId6" Type="http://schemas.openxmlformats.org/officeDocument/2006/relationships/image" Target="../media/image39.png"/><Relationship Id="rId7" Type="http://schemas.openxmlformats.org/officeDocument/2006/relationships/slideLayout" Target="../slideLayouts/slideLayout2.xml"/><Relationship Id="rId8"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40.wmf"/><Relationship Id="rId2" Type="http://schemas.openxmlformats.org/officeDocument/2006/relationships/image" Target="../media/image41.wmf"/><Relationship Id="rId3" Type="http://schemas.openxmlformats.org/officeDocument/2006/relationships/image" Target="../media/image42.wmf"/><Relationship Id="rId4" Type="http://schemas.openxmlformats.org/officeDocument/2006/relationships/image" Target="../media/image43.jpeg"/><Relationship Id="rId5" Type="http://schemas.openxmlformats.org/officeDocument/2006/relationships/image" Target="../media/image44.wmf"/><Relationship Id="rId6" Type="http://schemas.openxmlformats.org/officeDocument/2006/relationships/image" Target="../media/image45.png"/><Relationship Id="rId7" Type="http://schemas.openxmlformats.org/officeDocument/2006/relationships/slideLayout" Target="../slideLayouts/slideLayout2.xml"/><Relationship Id="rId8"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46.wmf"/><Relationship Id="rId2" Type="http://schemas.openxmlformats.org/officeDocument/2006/relationships/image" Target="../media/image47.wmf"/><Relationship Id="rId3" Type="http://schemas.openxmlformats.org/officeDocument/2006/relationships/image" Target="../media/image48.wmf"/><Relationship Id="rId4" Type="http://schemas.openxmlformats.org/officeDocument/2006/relationships/image" Target="../media/image49.jpeg"/><Relationship Id="rId5" Type="http://schemas.openxmlformats.org/officeDocument/2006/relationships/image" Target="../media/image50.wmf"/><Relationship Id="rId6" Type="http://schemas.openxmlformats.org/officeDocument/2006/relationships/image" Target="../media/image51.png"/><Relationship Id="rId7" Type="http://schemas.openxmlformats.org/officeDocument/2006/relationships/slideLayout" Target="../slideLayouts/slideLayout2.xml"/><Relationship Id="rId8"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52.wmf"/><Relationship Id="rId2" Type="http://schemas.openxmlformats.org/officeDocument/2006/relationships/image" Target="../media/image53.wmf"/><Relationship Id="rId3" Type="http://schemas.openxmlformats.org/officeDocument/2006/relationships/image" Target="../media/image54.wmf"/><Relationship Id="rId4" Type="http://schemas.openxmlformats.org/officeDocument/2006/relationships/image" Target="../media/image55.jpeg"/><Relationship Id="rId5" Type="http://schemas.openxmlformats.org/officeDocument/2006/relationships/image" Target="../media/image56.wmf"/><Relationship Id="rId6" Type="http://schemas.openxmlformats.org/officeDocument/2006/relationships/image" Target="../media/image57.png"/><Relationship Id="rId7" Type="http://schemas.openxmlformats.org/officeDocument/2006/relationships/slideLayout" Target="../slideLayouts/slideLayout2.xml"/><Relationship Id="rId8"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58.wmf"/><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84" name="Picture 4" descr=""/>
          <p:cNvPicPr/>
          <p:nvPr/>
        </p:nvPicPr>
        <p:blipFill>
          <a:blip r:embed="rId1"/>
          <a:stretch/>
        </p:blipFill>
        <p:spPr>
          <a:xfrm>
            <a:off x="0" y="0"/>
            <a:ext cx="12191760" cy="6857640"/>
          </a:xfrm>
          <a:prstGeom prst="rect">
            <a:avLst/>
          </a:prstGeom>
          <a:ln>
            <a:noFill/>
          </a:ln>
        </p:spPr>
      </p:pic>
      <p:pic>
        <p:nvPicPr>
          <p:cNvPr id="85" name="Picture 2" descr=""/>
          <p:cNvPicPr/>
          <p:nvPr/>
        </p:nvPicPr>
        <p:blipFill>
          <a:blip r:embed="rId2"/>
          <a:stretch/>
        </p:blipFill>
        <p:spPr>
          <a:xfrm>
            <a:off x="0" y="0"/>
            <a:ext cx="12191760" cy="6857640"/>
          </a:xfrm>
          <a:prstGeom prst="rect">
            <a:avLst/>
          </a:prstGeom>
          <a:ln>
            <a:noFill/>
          </a:ln>
        </p:spPr>
      </p:pic>
      <p:sp>
        <p:nvSpPr>
          <p:cNvPr id="86" name="CustomShape 1"/>
          <p:cNvSpPr/>
          <p:nvPr/>
        </p:nvSpPr>
        <p:spPr>
          <a:xfrm>
            <a:off x="821880" y="2114640"/>
            <a:ext cx="9056160" cy="2274120"/>
          </a:xfrm>
          <a:prstGeom prst="rect">
            <a:avLst/>
          </a:prstGeom>
          <a:noFill/>
          <a:ln>
            <a:noFill/>
          </a:ln>
        </p:spPr>
        <p:style>
          <a:lnRef idx="0"/>
          <a:fillRef idx="0"/>
          <a:effectRef idx="0"/>
          <a:fontRef idx="minor"/>
        </p:style>
        <p:txBody>
          <a:bodyPr anchor="b"/>
          <a:p>
            <a:pPr>
              <a:lnSpc>
                <a:spcPct val="100000"/>
              </a:lnSpc>
            </a:pPr>
            <a:r>
              <a:rPr b="1" lang="en-US" sz="8000" strike="noStrike">
                <a:solidFill>
                  <a:srgbClr val="ffffff"/>
                </a:solidFill>
                <a:latin typeface="Helvetica Neue"/>
                <a:ea typeface="Helvetica Neue"/>
              </a:rPr>
              <a:t>Performance testing meets</a:t>
            </a:r>
            <a:endParaRPr/>
          </a:p>
          <a:p>
            <a:pPr>
              <a:lnSpc>
                <a:spcPct val="100000"/>
              </a:lnSpc>
            </a:pPr>
            <a:r>
              <a:rPr b="1" lang="en-US" sz="8000" strike="noStrike">
                <a:solidFill>
                  <a:srgbClr val="ffffff"/>
                </a:solidFill>
                <a:latin typeface="Helvetica Neue"/>
                <a:ea typeface="Helvetica Neue"/>
              </a:rPr>
              <a:t>The Cloud</a:t>
            </a:r>
            <a:endParaRPr/>
          </a:p>
        </p:txBody>
      </p:sp>
      <p:pic>
        <p:nvPicPr>
          <p:cNvPr id="87" name="Picture 8" descr=""/>
          <p:cNvPicPr/>
          <p:nvPr/>
        </p:nvPicPr>
        <p:blipFill>
          <a:blip r:embed="rId3"/>
          <a:stretch/>
        </p:blipFill>
        <p:spPr>
          <a:xfrm>
            <a:off x="821880" y="6136200"/>
            <a:ext cx="1650600" cy="304560"/>
          </a:xfrm>
          <a:prstGeom prst="rect">
            <a:avLst/>
          </a:prstGeom>
          <a:ln>
            <a:noFill/>
          </a:ln>
        </p:spPr>
      </p:pic>
      <p:pic>
        <p:nvPicPr>
          <p:cNvPr id="88" name="Picture 9" descr=""/>
          <p:cNvPicPr/>
          <p:nvPr/>
        </p:nvPicPr>
        <p:blipFill>
          <a:blip r:embed="rId4"/>
          <a:stretch/>
        </p:blipFill>
        <p:spPr>
          <a:xfrm>
            <a:off x="10782360" y="-1301760"/>
            <a:ext cx="190080" cy="2603160"/>
          </a:xfrm>
          <a:prstGeom prst="rect">
            <a:avLst/>
          </a:prstGeom>
          <a:ln>
            <a:noFill/>
          </a:ln>
        </p:spPr>
      </p:pic>
      <p:pic>
        <p:nvPicPr>
          <p:cNvPr id="89" name="Picture 10" descr=""/>
          <p:cNvPicPr/>
          <p:nvPr/>
        </p:nvPicPr>
        <p:blipFill>
          <a:blip r:embed="rId5"/>
          <a:stretch/>
        </p:blipFill>
        <p:spPr>
          <a:xfrm>
            <a:off x="-78120" y="3429000"/>
            <a:ext cx="190080" cy="2692080"/>
          </a:xfrm>
          <a:prstGeom prst="rect">
            <a:avLst/>
          </a:prstGeom>
          <a:ln>
            <a:noFill/>
          </a:ln>
        </p:spPr>
      </p:pic>
      <p:pic>
        <p:nvPicPr>
          <p:cNvPr id="90" name="Picture 13" descr=""/>
          <p:cNvPicPr/>
          <p:nvPr/>
        </p:nvPicPr>
        <p:blipFill>
          <a:blip r:embed="rId6"/>
          <a:stretch/>
        </p:blipFill>
        <p:spPr>
          <a:xfrm>
            <a:off x="1609200" y="-459360"/>
            <a:ext cx="863280" cy="875880"/>
          </a:xfrm>
          <a:prstGeom prst="rect">
            <a:avLst/>
          </a:prstGeom>
          <a:ln>
            <a:noFill/>
          </a:ln>
        </p:spPr>
      </p:pic>
      <p:pic>
        <p:nvPicPr>
          <p:cNvPr id="91" name="Picture 1" descr=""/>
          <p:cNvPicPr/>
          <p:nvPr/>
        </p:nvPicPr>
        <p:blipFill>
          <a:blip r:embed="rId7"/>
          <a:stretch/>
        </p:blipFill>
        <p:spPr>
          <a:xfrm>
            <a:off x="5372280" y="6303600"/>
            <a:ext cx="882000" cy="882000"/>
          </a:xfrm>
          <a:prstGeom prst="rect">
            <a:avLst/>
          </a:prstGeom>
          <a:ln>
            <a:noFill/>
          </a:ln>
        </p:spPr>
      </p:pic>
      <p:pic>
        <p:nvPicPr>
          <p:cNvPr id="92" name="Picture 2" descr=""/>
          <p:cNvPicPr/>
          <p:nvPr/>
        </p:nvPicPr>
        <p:blipFill>
          <a:blip r:embed="rId8"/>
          <a:stretch/>
        </p:blipFill>
        <p:spPr>
          <a:xfrm>
            <a:off x="3678480" y="-459360"/>
            <a:ext cx="12837600" cy="12035160"/>
          </a:xfrm>
          <a:prstGeom prst="rect">
            <a:avLst/>
          </a:prstGeom>
          <a:ln>
            <a:noFill/>
          </a:ln>
        </p:spPr>
      </p:pic>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93" name="Picture 4" descr=""/>
          <p:cNvPicPr/>
          <p:nvPr/>
        </p:nvPicPr>
        <p:blipFill>
          <a:blip r:embed="rId1"/>
          <a:stretch/>
        </p:blipFill>
        <p:spPr>
          <a:xfrm>
            <a:off x="0" y="0"/>
            <a:ext cx="12191760" cy="6857640"/>
          </a:xfrm>
          <a:prstGeom prst="rect">
            <a:avLst/>
          </a:prstGeom>
          <a:ln>
            <a:noFill/>
          </a:ln>
        </p:spPr>
      </p:pic>
      <p:pic>
        <p:nvPicPr>
          <p:cNvPr id="94" name="Picture 11" descr=""/>
          <p:cNvPicPr/>
          <p:nvPr/>
        </p:nvPicPr>
        <p:blipFill>
          <a:blip r:embed="rId2"/>
          <a:stretch/>
        </p:blipFill>
        <p:spPr>
          <a:xfrm>
            <a:off x="360" y="360"/>
            <a:ext cx="12191760" cy="6857640"/>
          </a:xfrm>
          <a:prstGeom prst="rect">
            <a:avLst/>
          </a:prstGeom>
          <a:ln>
            <a:noFill/>
          </a:ln>
        </p:spPr>
      </p:pic>
      <p:sp>
        <p:nvSpPr>
          <p:cNvPr id="95" name="CustomShape 1"/>
          <p:cNvSpPr/>
          <p:nvPr/>
        </p:nvSpPr>
        <p:spPr>
          <a:xfrm>
            <a:off x="821880" y="2805840"/>
            <a:ext cx="9056160" cy="1245600"/>
          </a:xfrm>
          <a:prstGeom prst="rect">
            <a:avLst/>
          </a:prstGeom>
          <a:noFill/>
          <a:ln>
            <a:noFill/>
          </a:ln>
        </p:spPr>
        <p:style>
          <a:lnRef idx="0"/>
          <a:fillRef idx="0"/>
          <a:effectRef idx="0"/>
          <a:fontRef idx="minor"/>
        </p:style>
        <p:txBody>
          <a:bodyPr anchor="b"/>
          <a:p>
            <a:pPr>
              <a:lnSpc>
                <a:spcPct val="100000"/>
              </a:lnSpc>
            </a:pPr>
            <a:r>
              <a:rPr b="1" lang="en-US" sz="8000" strike="noStrike">
                <a:solidFill>
                  <a:srgbClr val="ffffff"/>
                </a:solidFill>
                <a:latin typeface="Helvetica Neue"/>
                <a:ea typeface="Helvetica Neue"/>
              </a:rPr>
              <a:t>Yet another way to run performance tests on AWS</a:t>
            </a:r>
            <a:endParaRPr/>
          </a:p>
        </p:txBody>
      </p:sp>
      <p:pic>
        <p:nvPicPr>
          <p:cNvPr id="96" name="Picture 7" descr=""/>
          <p:cNvPicPr/>
          <p:nvPr/>
        </p:nvPicPr>
        <p:blipFill>
          <a:blip r:embed="rId3"/>
          <a:stretch/>
        </p:blipFill>
        <p:spPr>
          <a:xfrm>
            <a:off x="10782360" y="-1301760"/>
            <a:ext cx="190080" cy="2603160"/>
          </a:xfrm>
          <a:prstGeom prst="rect">
            <a:avLst/>
          </a:prstGeom>
          <a:ln>
            <a:noFill/>
          </a:ln>
        </p:spPr>
      </p:pic>
      <p:pic>
        <p:nvPicPr>
          <p:cNvPr id="97" name="Picture 8" descr=""/>
          <p:cNvPicPr/>
          <p:nvPr/>
        </p:nvPicPr>
        <p:blipFill>
          <a:blip r:embed="rId4"/>
          <a:stretch/>
        </p:blipFill>
        <p:spPr>
          <a:xfrm>
            <a:off x="-78120" y="3429000"/>
            <a:ext cx="190080" cy="2692080"/>
          </a:xfrm>
          <a:prstGeom prst="rect">
            <a:avLst/>
          </a:prstGeom>
          <a:ln>
            <a:noFill/>
          </a:ln>
        </p:spPr>
      </p:pic>
      <p:pic>
        <p:nvPicPr>
          <p:cNvPr id="98" name="Picture 9" descr=""/>
          <p:cNvPicPr/>
          <p:nvPr/>
        </p:nvPicPr>
        <p:blipFill>
          <a:blip r:embed="rId5"/>
          <a:stretch/>
        </p:blipFill>
        <p:spPr>
          <a:xfrm>
            <a:off x="821880" y="6136200"/>
            <a:ext cx="1650600" cy="304560"/>
          </a:xfrm>
          <a:prstGeom prst="rect">
            <a:avLst/>
          </a:prstGeom>
          <a:ln>
            <a:noFill/>
          </a:ln>
        </p:spPr>
      </p:pic>
      <p:pic>
        <p:nvPicPr>
          <p:cNvPr id="99" name="Picture 13" descr=""/>
          <p:cNvPicPr/>
          <p:nvPr/>
        </p:nvPicPr>
        <p:blipFill>
          <a:blip r:embed="rId6"/>
          <a:stretch/>
        </p:blipFill>
        <p:spPr>
          <a:xfrm>
            <a:off x="1609200" y="-459360"/>
            <a:ext cx="863280" cy="875880"/>
          </a:xfrm>
          <a:prstGeom prst="rect">
            <a:avLst/>
          </a:prstGeom>
          <a:ln>
            <a:noFill/>
          </a:ln>
        </p:spPr>
      </p:pic>
      <p:pic>
        <p:nvPicPr>
          <p:cNvPr id="100" name="Picture 10" descr=""/>
          <p:cNvPicPr/>
          <p:nvPr/>
        </p:nvPicPr>
        <p:blipFill>
          <a:blip r:embed="rId7"/>
          <a:stretch/>
        </p:blipFill>
        <p:spPr>
          <a:xfrm>
            <a:off x="5372280" y="6303600"/>
            <a:ext cx="882000" cy="882000"/>
          </a:xfrm>
          <a:prstGeom prst="rect">
            <a:avLst/>
          </a:prstGeom>
          <a:ln>
            <a:noFill/>
          </a:ln>
        </p:spPr>
      </p:pic>
      <p:pic>
        <p:nvPicPr>
          <p:cNvPr id="101" name="Picture 2" descr=""/>
          <p:cNvPicPr/>
          <p:nvPr/>
        </p:nvPicPr>
        <p:blipFill>
          <a:blip r:embed="rId8"/>
          <a:stretch/>
        </p:blipFill>
        <p:spPr>
          <a:xfrm>
            <a:off x="3678480" y="-459360"/>
            <a:ext cx="12837600" cy="12035160"/>
          </a:xfrm>
          <a:prstGeom prst="rect">
            <a:avLst/>
          </a:prstGeom>
          <a:ln>
            <a:noFill/>
          </a:ln>
        </p:spPr>
      </p:pic>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02" name="Picture 7" descr=""/>
          <p:cNvPicPr/>
          <p:nvPr/>
        </p:nvPicPr>
        <p:blipFill>
          <a:blip r:embed="rId1"/>
          <a:stretch/>
        </p:blipFill>
        <p:spPr>
          <a:xfrm>
            <a:off x="10782360" y="-1761120"/>
            <a:ext cx="190080" cy="2603160"/>
          </a:xfrm>
          <a:prstGeom prst="rect">
            <a:avLst/>
          </a:prstGeom>
          <a:ln>
            <a:noFill/>
          </a:ln>
        </p:spPr>
      </p:pic>
      <p:pic>
        <p:nvPicPr>
          <p:cNvPr id="103" name="Picture 13" descr=""/>
          <p:cNvPicPr/>
          <p:nvPr/>
        </p:nvPicPr>
        <p:blipFill>
          <a:blip r:embed="rId2"/>
          <a:stretch/>
        </p:blipFill>
        <p:spPr>
          <a:xfrm>
            <a:off x="1609200" y="-314280"/>
            <a:ext cx="619200" cy="628560"/>
          </a:xfrm>
          <a:prstGeom prst="rect">
            <a:avLst/>
          </a:prstGeom>
          <a:ln>
            <a:noFill/>
          </a:ln>
        </p:spPr>
      </p:pic>
      <p:pic>
        <p:nvPicPr>
          <p:cNvPr id="104" name="Picture 11" descr=""/>
          <p:cNvPicPr/>
          <p:nvPr/>
        </p:nvPicPr>
        <p:blipFill>
          <a:blip r:embed="rId3"/>
          <a:stretch/>
        </p:blipFill>
        <p:spPr>
          <a:xfrm>
            <a:off x="-78120" y="3429000"/>
            <a:ext cx="190080" cy="2692080"/>
          </a:xfrm>
          <a:prstGeom prst="rect">
            <a:avLst/>
          </a:prstGeom>
          <a:ln>
            <a:noFill/>
          </a:ln>
        </p:spPr>
      </p:pic>
      <p:pic>
        <p:nvPicPr>
          <p:cNvPr id="105" name="Picture 2" descr=""/>
          <p:cNvPicPr/>
          <p:nvPr/>
        </p:nvPicPr>
        <p:blipFill>
          <a:blip r:embed="rId4"/>
          <a:stretch/>
        </p:blipFill>
        <p:spPr>
          <a:xfrm>
            <a:off x="1919160" y="6607080"/>
            <a:ext cx="638640" cy="638640"/>
          </a:xfrm>
          <a:prstGeom prst="rect">
            <a:avLst/>
          </a:prstGeom>
          <a:ln>
            <a:noFill/>
          </a:ln>
        </p:spPr>
      </p:pic>
      <p:sp>
        <p:nvSpPr>
          <p:cNvPr id="106" name="CustomShape 1"/>
          <p:cNvSpPr/>
          <p:nvPr/>
        </p:nvSpPr>
        <p:spPr>
          <a:xfrm>
            <a:off x="3967200" y="2121480"/>
            <a:ext cx="3396240" cy="670320"/>
          </a:xfrm>
          <a:prstGeom prst="rect">
            <a:avLst/>
          </a:prstGeom>
          <a:noFill/>
          <a:ln>
            <a:noFill/>
          </a:ln>
        </p:spPr>
        <p:style>
          <a:lnRef idx="0"/>
          <a:fillRef idx="0"/>
          <a:effectRef idx="0"/>
          <a:fontRef idx="minor"/>
        </p:style>
        <p:txBody>
          <a:bodyPr anchor="b"/>
          <a:p>
            <a:pPr>
              <a:lnSpc>
                <a:spcPct val="100000"/>
              </a:lnSpc>
            </a:pPr>
            <a:r>
              <a:rPr b="1" lang="en-US" sz="4000" strike="noStrike">
                <a:solidFill>
                  <a:srgbClr val="000000"/>
                </a:solidFill>
                <a:latin typeface="Helvetica Neue"/>
                <a:ea typeface="Helvetica Neue"/>
              </a:rPr>
              <a:t>Two line long</a:t>
            </a:r>
            <a:endParaRPr/>
          </a:p>
        </p:txBody>
      </p:sp>
      <p:pic>
        <p:nvPicPr>
          <p:cNvPr id="107" name="Picture 17" descr=""/>
          <p:cNvPicPr/>
          <p:nvPr/>
        </p:nvPicPr>
        <p:blipFill>
          <a:blip r:embed="rId5"/>
          <a:stretch/>
        </p:blipFill>
        <p:spPr>
          <a:xfrm>
            <a:off x="821880" y="6174000"/>
            <a:ext cx="1240200" cy="228600"/>
          </a:xfrm>
          <a:prstGeom prst="rect">
            <a:avLst/>
          </a:prstGeom>
          <a:ln>
            <a:noFill/>
          </a:ln>
        </p:spPr>
      </p:pic>
      <p:pic>
        <p:nvPicPr>
          <p:cNvPr id="108" name="Picture 8" descr=""/>
          <p:cNvPicPr/>
          <p:nvPr/>
        </p:nvPicPr>
        <p:blipFill>
          <a:blip r:embed="rId6"/>
          <a:stretch/>
        </p:blipFill>
        <p:spPr>
          <a:xfrm>
            <a:off x="10535760" y="6402960"/>
            <a:ext cx="782280" cy="782280"/>
          </a:xfrm>
          <a:prstGeom prst="rect">
            <a:avLst/>
          </a:prstGeom>
          <a:ln>
            <a:noFill/>
          </a:ln>
        </p:spPr>
      </p:pic>
      <p:sp>
        <p:nvSpPr>
          <p:cNvPr id="109" name="CustomShape 2"/>
          <p:cNvSpPr/>
          <p:nvPr/>
        </p:nvSpPr>
        <p:spPr>
          <a:xfrm>
            <a:off x="3967200" y="2791800"/>
            <a:ext cx="7626960" cy="1307160"/>
          </a:xfrm>
          <a:prstGeom prst="rect">
            <a:avLst/>
          </a:prstGeom>
          <a:noFill/>
          <a:ln>
            <a:noFill/>
          </a:ln>
        </p:spPr>
        <p:style>
          <a:lnRef idx="0"/>
          <a:fillRef idx="0"/>
          <a:effectRef idx="0"/>
          <a:fontRef idx="minor"/>
        </p:style>
        <p:txBody>
          <a:bodyPr lIns="90000" rIns="90000" tIns="45000" bIns="45000"/>
          <a:p>
            <a:pPr>
              <a:lnSpc>
                <a:spcPct val="100000"/>
              </a:lnSpc>
            </a:pPr>
            <a:r>
              <a:rPr lang="en-US" sz="1600" strike="noStrike">
                <a:solidFill>
                  <a:srgbClr val="000000"/>
                </a:solidFill>
                <a:latin typeface="Helvetica Neue"/>
                <a:ea typeface="Helvetica Neue"/>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endParaRPr/>
          </a:p>
        </p:txBody>
      </p:sp>
      <p:pic>
        <p:nvPicPr>
          <p:cNvPr id="110" name="Picture 1" descr=""/>
          <p:cNvPicPr/>
          <p:nvPr/>
        </p:nvPicPr>
        <p:blipFill>
          <a:blip r:embed="rId7"/>
          <a:stretch/>
        </p:blipFill>
        <p:spPr>
          <a:xfrm>
            <a:off x="824040" y="2005920"/>
            <a:ext cx="2476080" cy="2476080"/>
          </a:xfrm>
          <a:prstGeom prst="rect">
            <a:avLst/>
          </a:prstGeom>
          <a:ln>
            <a:noFill/>
          </a:ln>
        </p:spPr>
      </p:pic>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11" name="Picture 7" descr=""/>
          <p:cNvPicPr/>
          <p:nvPr/>
        </p:nvPicPr>
        <p:blipFill>
          <a:blip r:embed="rId1"/>
          <a:stretch/>
        </p:blipFill>
        <p:spPr>
          <a:xfrm>
            <a:off x="10782360" y="-1761120"/>
            <a:ext cx="190080" cy="2603160"/>
          </a:xfrm>
          <a:prstGeom prst="rect">
            <a:avLst/>
          </a:prstGeom>
          <a:ln>
            <a:noFill/>
          </a:ln>
        </p:spPr>
      </p:pic>
      <p:pic>
        <p:nvPicPr>
          <p:cNvPr id="112" name="Picture 13" descr=""/>
          <p:cNvPicPr/>
          <p:nvPr/>
        </p:nvPicPr>
        <p:blipFill>
          <a:blip r:embed="rId2"/>
          <a:stretch/>
        </p:blipFill>
        <p:spPr>
          <a:xfrm>
            <a:off x="1609200" y="-314280"/>
            <a:ext cx="619200" cy="628560"/>
          </a:xfrm>
          <a:prstGeom prst="rect">
            <a:avLst/>
          </a:prstGeom>
          <a:ln>
            <a:noFill/>
          </a:ln>
        </p:spPr>
      </p:pic>
      <p:pic>
        <p:nvPicPr>
          <p:cNvPr id="113" name="Picture 11" descr=""/>
          <p:cNvPicPr/>
          <p:nvPr/>
        </p:nvPicPr>
        <p:blipFill>
          <a:blip r:embed="rId3"/>
          <a:stretch/>
        </p:blipFill>
        <p:spPr>
          <a:xfrm>
            <a:off x="-78120" y="3429000"/>
            <a:ext cx="190080" cy="2692080"/>
          </a:xfrm>
          <a:prstGeom prst="rect">
            <a:avLst/>
          </a:prstGeom>
          <a:ln>
            <a:noFill/>
          </a:ln>
        </p:spPr>
      </p:pic>
      <p:pic>
        <p:nvPicPr>
          <p:cNvPr id="114" name="Picture 2" descr=""/>
          <p:cNvPicPr/>
          <p:nvPr/>
        </p:nvPicPr>
        <p:blipFill>
          <a:blip r:embed="rId4"/>
          <a:stretch/>
        </p:blipFill>
        <p:spPr>
          <a:xfrm>
            <a:off x="1919160" y="6607080"/>
            <a:ext cx="638640" cy="638640"/>
          </a:xfrm>
          <a:prstGeom prst="rect">
            <a:avLst/>
          </a:prstGeom>
          <a:ln>
            <a:noFill/>
          </a:ln>
        </p:spPr>
      </p:pic>
      <p:sp>
        <p:nvSpPr>
          <p:cNvPr id="115" name="CustomShape 1"/>
          <p:cNvSpPr/>
          <p:nvPr/>
        </p:nvSpPr>
        <p:spPr>
          <a:xfrm>
            <a:off x="821880" y="2128680"/>
            <a:ext cx="9056160" cy="2259720"/>
          </a:xfrm>
          <a:prstGeom prst="rect">
            <a:avLst/>
          </a:prstGeom>
          <a:noFill/>
          <a:ln>
            <a:noFill/>
          </a:ln>
        </p:spPr>
        <p:style>
          <a:lnRef idx="0"/>
          <a:fillRef idx="0"/>
          <a:effectRef idx="0"/>
          <a:fontRef idx="minor"/>
        </p:style>
        <p:txBody>
          <a:bodyPr anchor="b"/>
          <a:p>
            <a:pPr>
              <a:lnSpc>
                <a:spcPct val="100000"/>
              </a:lnSpc>
            </a:pPr>
            <a:r>
              <a:rPr b="1" lang="en-US" sz="8000" strike="noStrike">
                <a:solidFill>
                  <a:srgbClr val="000000"/>
                </a:solidFill>
                <a:latin typeface="Helvetica Neue"/>
                <a:ea typeface="Helvetica Neue"/>
              </a:rPr>
              <a:t>Two line long one</a:t>
            </a:r>
            <a:endParaRPr/>
          </a:p>
          <a:p>
            <a:pPr>
              <a:lnSpc>
                <a:spcPct val="100000"/>
              </a:lnSpc>
            </a:pPr>
            <a:r>
              <a:rPr b="1" lang="en-US" sz="8000" strike="noStrike">
                <a:solidFill>
                  <a:srgbClr val="000000"/>
                </a:solidFill>
                <a:latin typeface="Helvetica Neue"/>
                <a:ea typeface="Helvetica Neue"/>
              </a:rPr>
              <a:t>title?</a:t>
            </a:r>
            <a:endParaRPr/>
          </a:p>
        </p:txBody>
      </p:sp>
      <p:pic>
        <p:nvPicPr>
          <p:cNvPr id="116" name="Picture 17" descr=""/>
          <p:cNvPicPr/>
          <p:nvPr/>
        </p:nvPicPr>
        <p:blipFill>
          <a:blip r:embed="rId5"/>
          <a:stretch/>
        </p:blipFill>
        <p:spPr>
          <a:xfrm>
            <a:off x="821880" y="6174000"/>
            <a:ext cx="1240200" cy="228600"/>
          </a:xfrm>
          <a:prstGeom prst="rect">
            <a:avLst/>
          </a:prstGeom>
          <a:ln>
            <a:noFill/>
          </a:ln>
        </p:spPr>
      </p:pic>
      <p:pic>
        <p:nvPicPr>
          <p:cNvPr id="117" name="Picture 8" descr=""/>
          <p:cNvPicPr/>
          <p:nvPr/>
        </p:nvPicPr>
        <p:blipFill>
          <a:blip r:embed="rId6"/>
          <a:stretch/>
        </p:blipFill>
        <p:spPr>
          <a:xfrm>
            <a:off x="10535760" y="6402960"/>
            <a:ext cx="782280" cy="782280"/>
          </a:xfrm>
          <a:prstGeom prst="rect">
            <a:avLst/>
          </a:prstGeom>
          <a:ln>
            <a:noFill/>
          </a:ln>
        </p:spPr>
      </p:pic>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18" name="Picture 7" descr=""/>
          <p:cNvPicPr/>
          <p:nvPr/>
        </p:nvPicPr>
        <p:blipFill>
          <a:blip r:embed="rId1"/>
          <a:stretch/>
        </p:blipFill>
        <p:spPr>
          <a:xfrm>
            <a:off x="10782360" y="-1761120"/>
            <a:ext cx="190080" cy="2603160"/>
          </a:xfrm>
          <a:prstGeom prst="rect">
            <a:avLst/>
          </a:prstGeom>
          <a:ln>
            <a:noFill/>
          </a:ln>
        </p:spPr>
      </p:pic>
      <p:pic>
        <p:nvPicPr>
          <p:cNvPr id="119" name="Picture 13" descr=""/>
          <p:cNvPicPr/>
          <p:nvPr/>
        </p:nvPicPr>
        <p:blipFill>
          <a:blip r:embed="rId2"/>
          <a:stretch/>
        </p:blipFill>
        <p:spPr>
          <a:xfrm>
            <a:off x="1609200" y="-314280"/>
            <a:ext cx="619200" cy="628560"/>
          </a:xfrm>
          <a:prstGeom prst="rect">
            <a:avLst/>
          </a:prstGeom>
          <a:ln>
            <a:noFill/>
          </a:ln>
        </p:spPr>
      </p:pic>
      <p:pic>
        <p:nvPicPr>
          <p:cNvPr id="120" name="Picture 11" descr=""/>
          <p:cNvPicPr/>
          <p:nvPr/>
        </p:nvPicPr>
        <p:blipFill>
          <a:blip r:embed="rId3"/>
          <a:stretch/>
        </p:blipFill>
        <p:spPr>
          <a:xfrm>
            <a:off x="-78120" y="3429000"/>
            <a:ext cx="190080" cy="2692080"/>
          </a:xfrm>
          <a:prstGeom prst="rect">
            <a:avLst/>
          </a:prstGeom>
          <a:ln>
            <a:noFill/>
          </a:ln>
        </p:spPr>
      </p:pic>
      <p:pic>
        <p:nvPicPr>
          <p:cNvPr id="121" name="Picture 2" descr=""/>
          <p:cNvPicPr/>
          <p:nvPr/>
        </p:nvPicPr>
        <p:blipFill>
          <a:blip r:embed="rId4"/>
          <a:stretch/>
        </p:blipFill>
        <p:spPr>
          <a:xfrm>
            <a:off x="1919160" y="6607080"/>
            <a:ext cx="638640" cy="638640"/>
          </a:xfrm>
          <a:prstGeom prst="rect">
            <a:avLst/>
          </a:prstGeom>
          <a:ln>
            <a:noFill/>
          </a:ln>
        </p:spPr>
      </p:pic>
      <p:sp>
        <p:nvSpPr>
          <p:cNvPr id="122" name="CustomShape 1"/>
          <p:cNvSpPr/>
          <p:nvPr/>
        </p:nvSpPr>
        <p:spPr>
          <a:xfrm>
            <a:off x="821880" y="2805840"/>
            <a:ext cx="9056160" cy="1245600"/>
          </a:xfrm>
          <a:prstGeom prst="rect">
            <a:avLst/>
          </a:prstGeom>
          <a:noFill/>
          <a:ln>
            <a:noFill/>
          </a:ln>
        </p:spPr>
        <p:style>
          <a:lnRef idx="0"/>
          <a:fillRef idx="0"/>
          <a:effectRef idx="0"/>
          <a:fontRef idx="minor"/>
        </p:style>
        <p:txBody>
          <a:bodyPr anchor="b"/>
          <a:p>
            <a:pPr>
              <a:lnSpc>
                <a:spcPct val="100000"/>
              </a:lnSpc>
            </a:pPr>
            <a:r>
              <a:rPr b="1" lang="en-US" sz="8000" strike="noStrike">
                <a:solidFill>
                  <a:srgbClr val="000000"/>
                </a:solidFill>
                <a:latin typeface="Helvetica Neue"/>
                <a:ea typeface="Helvetica Neue"/>
              </a:rPr>
              <a:t>One line title</a:t>
            </a:r>
            <a:endParaRPr/>
          </a:p>
        </p:txBody>
      </p:sp>
      <p:pic>
        <p:nvPicPr>
          <p:cNvPr id="123" name="Picture 9" descr=""/>
          <p:cNvPicPr/>
          <p:nvPr/>
        </p:nvPicPr>
        <p:blipFill>
          <a:blip r:embed="rId5"/>
          <a:stretch/>
        </p:blipFill>
        <p:spPr>
          <a:xfrm>
            <a:off x="821880" y="6174000"/>
            <a:ext cx="1240200" cy="228600"/>
          </a:xfrm>
          <a:prstGeom prst="rect">
            <a:avLst/>
          </a:prstGeom>
          <a:ln>
            <a:noFill/>
          </a:ln>
        </p:spPr>
      </p:pic>
      <p:pic>
        <p:nvPicPr>
          <p:cNvPr id="124" name="Picture 8" descr=""/>
          <p:cNvPicPr/>
          <p:nvPr/>
        </p:nvPicPr>
        <p:blipFill>
          <a:blip r:embed="rId6"/>
          <a:stretch/>
        </p:blipFill>
        <p:spPr>
          <a:xfrm>
            <a:off x="10535760" y="6402960"/>
            <a:ext cx="782280" cy="782280"/>
          </a:xfrm>
          <a:prstGeom prst="rect">
            <a:avLst/>
          </a:prstGeom>
          <a:ln>
            <a:noFill/>
          </a:ln>
        </p:spPr>
      </p:pic>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5" name="CustomShape 1"/>
          <p:cNvSpPr/>
          <p:nvPr/>
        </p:nvSpPr>
        <p:spPr>
          <a:xfrm>
            <a:off x="821880" y="685440"/>
            <a:ext cx="9960120" cy="622800"/>
          </a:xfrm>
          <a:prstGeom prst="rect">
            <a:avLst/>
          </a:prstGeom>
          <a:noFill/>
          <a:ln>
            <a:noFill/>
          </a:ln>
        </p:spPr>
        <p:style>
          <a:lnRef idx="0"/>
          <a:fillRef idx="0"/>
          <a:effectRef idx="0"/>
          <a:fontRef idx="minor"/>
        </p:style>
        <p:txBody>
          <a:bodyPr anchor="b"/>
          <a:p>
            <a:pPr>
              <a:lnSpc>
                <a:spcPct val="100000"/>
              </a:lnSpc>
            </a:pPr>
            <a:r>
              <a:rPr b="1" lang="en-US" sz="4000" strike="noStrike">
                <a:solidFill>
                  <a:srgbClr val="000000"/>
                </a:solidFill>
                <a:latin typeface="Helvetica Neue"/>
                <a:ea typeface="Helvetica Neue"/>
              </a:rPr>
              <a:t>One line title</a:t>
            </a:r>
            <a:endParaRPr/>
          </a:p>
        </p:txBody>
      </p:sp>
      <p:pic>
        <p:nvPicPr>
          <p:cNvPr id="126" name="Picture 7" descr=""/>
          <p:cNvPicPr/>
          <p:nvPr/>
        </p:nvPicPr>
        <p:blipFill>
          <a:blip r:embed="rId1"/>
          <a:stretch/>
        </p:blipFill>
        <p:spPr>
          <a:xfrm>
            <a:off x="10782360" y="-1761120"/>
            <a:ext cx="190080" cy="2603160"/>
          </a:xfrm>
          <a:prstGeom prst="rect">
            <a:avLst/>
          </a:prstGeom>
          <a:ln>
            <a:noFill/>
          </a:ln>
        </p:spPr>
      </p:pic>
      <p:pic>
        <p:nvPicPr>
          <p:cNvPr id="127" name="Picture 13" descr=""/>
          <p:cNvPicPr/>
          <p:nvPr/>
        </p:nvPicPr>
        <p:blipFill>
          <a:blip r:embed="rId2"/>
          <a:stretch/>
        </p:blipFill>
        <p:spPr>
          <a:xfrm>
            <a:off x="1609200" y="-314280"/>
            <a:ext cx="619200" cy="628560"/>
          </a:xfrm>
          <a:prstGeom prst="rect">
            <a:avLst/>
          </a:prstGeom>
          <a:ln>
            <a:noFill/>
          </a:ln>
        </p:spPr>
      </p:pic>
      <p:pic>
        <p:nvPicPr>
          <p:cNvPr id="128" name="Picture 11" descr=""/>
          <p:cNvPicPr/>
          <p:nvPr/>
        </p:nvPicPr>
        <p:blipFill>
          <a:blip r:embed="rId3"/>
          <a:stretch/>
        </p:blipFill>
        <p:spPr>
          <a:xfrm>
            <a:off x="-78120" y="3429000"/>
            <a:ext cx="190080" cy="2692080"/>
          </a:xfrm>
          <a:prstGeom prst="rect">
            <a:avLst/>
          </a:prstGeom>
          <a:ln>
            <a:noFill/>
          </a:ln>
        </p:spPr>
      </p:pic>
      <p:pic>
        <p:nvPicPr>
          <p:cNvPr id="129" name="Picture 2" descr=""/>
          <p:cNvPicPr/>
          <p:nvPr/>
        </p:nvPicPr>
        <p:blipFill>
          <a:blip r:embed="rId4"/>
          <a:stretch/>
        </p:blipFill>
        <p:spPr>
          <a:xfrm>
            <a:off x="1919160" y="6607080"/>
            <a:ext cx="638640" cy="638640"/>
          </a:xfrm>
          <a:prstGeom prst="rect">
            <a:avLst/>
          </a:prstGeom>
          <a:ln>
            <a:noFill/>
          </a:ln>
        </p:spPr>
      </p:pic>
      <p:sp>
        <p:nvSpPr>
          <p:cNvPr id="130" name="CustomShape 2"/>
          <p:cNvSpPr/>
          <p:nvPr/>
        </p:nvSpPr>
        <p:spPr>
          <a:xfrm>
            <a:off x="821880" y="1679400"/>
            <a:ext cx="10765080" cy="4509360"/>
          </a:xfrm>
          <a:prstGeom prst="rect">
            <a:avLst/>
          </a:prstGeom>
          <a:noFill/>
          <a:ln>
            <a:noFill/>
          </a:ln>
        </p:spPr>
        <p:style>
          <a:lnRef idx="0"/>
          <a:fillRef idx="0"/>
          <a:effectRef idx="0"/>
          <a:fontRef idx="minor"/>
        </p:style>
        <p:txBody>
          <a:bodyPr lIns="90000" rIns="90000" tIns="45000" bIns="45000"/>
          <a:p>
            <a:pPr>
              <a:lnSpc>
                <a:spcPct val="100000"/>
              </a:lnSpc>
            </a:pPr>
            <a:r>
              <a:rPr lang="en-US" strike="noStrike">
                <a:solidFill>
                  <a:srgbClr val="000000"/>
                </a:solidFill>
                <a:latin typeface="Helvetica Neue"/>
                <a:ea typeface="Helvetica Neue"/>
              </a:rPr>
              <a:t>Lorem ipsum dolor sit amet, consectetur adipiscing elit, sed do eiusmod tempor incididunt ut labore et dolore magna aliqua. Ut enim ad minim veniam, quis nostrud exercitation ullamco laboris nisi ut aliquip ex ea commodo consequat. Duis aute irure dolor in </a:t>
            </a:r>
            <a:r>
              <a:rPr lang="en-US" sz="2000" strike="noStrike">
                <a:solidFill>
                  <a:srgbClr val="000000"/>
                </a:solidFill>
                <a:latin typeface="Helvetica Neue"/>
                <a:ea typeface="Helvetica Neue"/>
              </a:rPr>
              <a:t>reprehenderit</a:t>
            </a:r>
            <a:r>
              <a:rPr lang="en-US" strike="noStrike">
                <a:solidFill>
                  <a:srgbClr val="000000"/>
                </a:solidFill>
                <a:latin typeface="Helvetica Neue"/>
                <a:ea typeface="Helvetica Neue"/>
              </a:rPr>
              <a:t> in voluptate velit esse cillum dolore eu fugiat nulla pariatur. Excepteur sint occaecat cupidatat non proident, sunt in culpa qui officia deserunt mollit anim id est laborum </a:t>
            </a:r>
            <a:r>
              <a:rPr lang="en-US" strike="noStrike">
                <a:solidFill>
                  <a:srgbClr val="000000"/>
                </a:solidFill>
                <a:latin typeface="Calibri"/>
                <a:ea typeface="Helvetica Neue"/>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p>
        </p:txBody>
      </p:sp>
      <p:pic>
        <p:nvPicPr>
          <p:cNvPr id="131" name="Picture 9" descr=""/>
          <p:cNvPicPr/>
          <p:nvPr/>
        </p:nvPicPr>
        <p:blipFill>
          <a:blip r:embed="rId5"/>
          <a:stretch/>
        </p:blipFill>
        <p:spPr>
          <a:xfrm>
            <a:off x="821880" y="6174000"/>
            <a:ext cx="1240200" cy="228600"/>
          </a:xfrm>
          <a:prstGeom prst="rect">
            <a:avLst/>
          </a:prstGeom>
          <a:ln>
            <a:noFill/>
          </a:ln>
        </p:spPr>
      </p:pic>
      <p:pic>
        <p:nvPicPr>
          <p:cNvPr id="132" name="Picture 10" descr=""/>
          <p:cNvPicPr/>
          <p:nvPr/>
        </p:nvPicPr>
        <p:blipFill>
          <a:blip r:embed="rId6"/>
          <a:stretch/>
        </p:blipFill>
        <p:spPr>
          <a:xfrm>
            <a:off x="10535760" y="6402960"/>
            <a:ext cx="782280" cy="782280"/>
          </a:xfrm>
          <a:prstGeom prst="rect">
            <a:avLst/>
          </a:prstGeom>
          <a:ln>
            <a:noFill/>
          </a:ln>
        </p:spPr>
      </p:pic>
    </p:spTree>
  </p:cSld>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3" name="CustomShape 1"/>
          <p:cNvSpPr/>
          <p:nvPr/>
        </p:nvSpPr>
        <p:spPr>
          <a:xfrm>
            <a:off x="821880" y="685440"/>
            <a:ext cx="9960120" cy="622800"/>
          </a:xfrm>
          <a:prstGeom prst="rect">
            <a:avLst/>
          </a:prstGeom>
          <a:noFill/>
          <a:ln>
            <a:noFill/>
          </a:ln>
        </p:spPr>
        <p:style>
          <a:lnRef idx="0"/>
          <a:fillRef idx="0"/>
          <a:effectRef idx="0"/>
          <a:fontRef idx="minor"/>
        </p:style>
        <p:txBody>
          <a:bodyPr anchor="b"/>
          <a:p>
            <a:pPr>
              <a:lnSpc>
                <a:spcPct val="100000"/>
              </a:lnSpc>
            </a:pPr>
            <a:r>
              <a:rPr b="1" lang="en-US" sz="4000" strike="noStrike">
                <a:solidFill>
                  <a:srgbClr val="000000"/>
                </a:solidFill>
                <a:latin typeface="Helvetica Neue"/>
                <a:ea typeface="Helvetica Neue"/>
              </a:rPr>
              <a:t>One line title</a:t>
            </a:r>
            <a:endParaRPr/>
          </a:p>
        </p:txBody>
      </p:sp>
      <p:pic>
        <p:nvPicPr>
          <p:cNvPr id="134" name="Picture 7" descr=""/>
          <p:cNvPicPr/>
          <p:nvPr/>
        </p:nvPicPr>
        <p:blipFill>
          <a:blip r:embed="rId1"/>
          <a:stretch/>
        </p:blipFill>
        <p:spPr>
          <a:xfrm>
            <a:off x="10782360" y="-1761120"/>
            <a:ext cx="190080" cy="2603160"/>
          </a:xfrm>
          <a:prstGeom prst="rect">
            <a:avLst/>
          </a:prstGeom>
          <a:ln>
            <a:noFill/>
          </a:ln>
        </p:spPr>
      </p:pic>
      <p:pic>
        <p:nvPicPr>
          <p:cNvPr id="135" name="Picture 13" descr=""/>
          <p:cNvPicPr/>
          <p:nvPr/>
        </p:nvPicPr>
        <p:blipFill>
          <a:blip r:embed="rId2"/>
          <a:stretch/>
        </p:blipFill>
        <p:spPr>
          <a:xfrm>
            <a:off x="1609200" y="-314280"/>
            <a:ext cx="619200" cy="628560"/>
          </a:xfrm>
          <a:prstGeom prst="rect">
            <a:avLst/>
          </a:prstGeom>
          <a:ln>
            <a:noFill/>
          </a:ln>
        </p:spPr>
      </p:pic>
      <p:pic>
        <p:nvPicPr>
          <p:cNvPr id="136" name="Picture 11" descr=""/>
          <p:cNvPicPr/>
          <p:nvPr/>
        </p:nvPicPr>
        <p:blipFill>
          <a:blip r:embed="rId3"/>
          <a:stretch/>
        </p:blipFill>
        <p:spPr>
          <a:xfrm>
            <a:off x="-78120" y="3429000"/>
            <a:ext cx="190080" cy="2692080"/>
          </a:xfrm>
          <a:prstGeom prst="rect">
            <a:avLst/>
          </a:prstGeom>
          <a:ln>
            <a:noFill/>
          </a:ln>
        </p:spPr>
      </p:pic>
      <p:pic>
        <p:nvPicPr>
          <p:cNvPr id="137" name="Picture 2" descr=""/>
          <p:cNvPicPr/>
          <p:nvPr/>
        </p:nvPicPr>
        <p:blipFill>
          <a:blip r:embed="rId4"/>
          <a:stretch/>
        </p:blipFill>
        <p:spPr>
          <a:xfrm>
            <a:off x="1919160" y="6607080"/>
            <a:ext cx="638640" cy="638640"/>
          </a:xfrm>
          <a:prstGeom prst="rect">
            <a:avLst/>
          </a:prstGeom>
          <a:ln>
            <a:noFill/>
          </a:ln>
        </p:spPr>
      </p:pic>
      <p:sp>
        <p:nvSpPr>
          <p:cNvPr id="138" name="CustomShape 2"/>
          <p:cNvSpPr/>
          <p:nvPr/>
        </p:nvSpPr>
        <p:spPr>
          <a:xfrm>
            <a:off x="821880" y="1679400"/>
            <a:ext cx="10765080" cy="639000"/>
          </a:xfrm>
          <a:prstGeom prst="rect">
            <a:avLst/>
          </a:prstGeom>
          <a:noFill/>
          <a:ln>
            <a:noFill/>
          </a:ln>
        </p:spPr>
        <p:style>
          <a:lnRef idx="0"/>
          <a:fillRef idx="0"/>
          <a:effectRef idx="0"/>
          <a:fontRef idx="minor"/>
        </p:style>
        <p:txBody>
          <a:bodyPr lIns="90000" rIns="90000" tIns="45000" bIns="45000"/>
          <a:p>
            <a:pPr>
              <a:lnSpc>
                <a:spcPct val="100000"/>
              </a:lnSpc>
            </a:pPr>
            <a:r>
              <a:rPr lang="en-US" strike="noStrike">
                <a:solidFill>
                  <a:srgbClr val="000000"/>
                </a:solidFill>
                <a:latin typeface="Helvetica Neue"/>
                <a:ea typeface="Helvetica Neue"/>
              </a:rPr>
              <a:t>Lorem ipsum dolor sit amet, consectetur adipiscing elit, sed do eiusmod tempor incididunt ut labore et dolore magna aliqua.</a:t>
            </a:r>
            <a:endParaRPr/>
          </a:p>
        </p:txBody>
      </p:sp>
      <p:pic>
        <p:nvPicPr>
          <p:cNvPr id="139" name="Picture 9" descr=""/>
          <p:cNvPicPr/>
          <p:nvPr/>
        </p:nvPicPr>
        <p:blipFill>
          <a:blip r:embed="rId5"/>
          <a:stretch/>
        </p:blipFill>
        <p:spPr>
          <a:xfrm>
            <a:off x="821880" y="6174000"/>
            <a:ext cx="1240200" cy="228600"/>
          </a:xfrm>
          <a:prstGeom prst="rect">
            <a:avLst/>
          </a:prstGeom>
          <a:ln>
            <a:noFill/>
          </a:ln>
        </p:spPr>
      </p:pic>
      <p:pic>
        <p:nvPicPr>
          <p:cNvPr id="140" name="Picture 10" descr=""/>
          <p:cNvPicPr/>
          <p:nvPr/>
        </p:nvPicPr>
        <p:blipFill>
          <a:blip r:embed="rId6"/>
          <a:stretch/>
        </p:blipFill>
        <p:spPr>
          <a:xfrm>
            <a:off x="10535760" y="6402960"/>
            <a:ext cx="782280" cy="782280"/>
          </a:xfrm>
          <a:prstGeom prst="rect">
            <a:avLst/>
          </a:prstGeom>
          <a:ln>
            <a:noFill/>
          </a:ln>
        </p:spPr>
      </p:pic>
    </p:spTree>
  </p:cSld>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41" name="Picture 7" descr=""/>
          <p:cNvPicPr/>
          <p:nvPr/>
        </p:nvPicPr>
        <p:blipFill>
          <a:blip r:embed="rId1"/>
          <a:stretch/>
        </p:blipFill>
        <p:spPr>
          <a:xfrm>
            <a:off x="10782360" y="-1761120"/>
            <a:ext cx="190080" cy="2603160"/>
          </a:xfrm>
          <a:prstGeom prst="rect">
            <a:avLst/>
          </a:prstGeom>
          <a:ln>
            <a:noFill/>
          </a:ln>
        </p:spPr>
      </p:pic>
      <p:pic>
        <p:nvPicPr>
          <p:cNvPr id="142" name="Picture 13" descr=""/>
          <p:cNvPicPr/>
          <p:nvPr/>
        </p:nvPicPr>
        <p:blipFill>
          <a:blip r:embed="rId2"/>
          <a:stretch/>
        </p:blipFill>
        <p:spPr>
          <a:xfrm>
            <a:off x="1609200" y="-314280"/>
            <a:ext cx="619200" cy="628560"/>
          </a:xfrm>
          <a:prstGeom prst="rect">
            <a:avLst/>
          </a:prstGeom>
          <a:ln>
            <a:noFill/>
          </a:ln>
        </p:spPr>
      </p:pic>
      <p:pic>
        <p:nvPicPr>
          <p:cNvPr id="143" name="Picture 11" descr=""/>
          <p:cNvPicPr/>
          <p:nvPr/>
        </p:nvPicPr>
        <p:blipFill>
          <a:blip r:embed="rId3"/>
          <a:stretch/>
        </p:blipFill>
        <p:spPr>
          <a:xfrm>
            <a:off x="-78120" y="3429000"/>
            <a:ext cx="190080" cy="2692080"/>
          </a:xfrm>
          <a:prstGeom prst="rect">
            <a:avLst/>
          </a:prstGeom>
          <a:ln>
            <a:noFill/>
          </a:ln>
        </p:spPr>
      </p:pic>
      <p:pic>
        <p:nvPicPr>
          <p:cNvPr id="144" name="Picture 2" descr=""/>
          <p:cNvPicPr/>
          <p:nvPr/>
        </p:nvPicPr>
        <p:blipFill>
          <a:blip r:embed="rId4"/>
          <a:stretch/>
        </p:blipFill>
        <p:spPr>
          <a:xfrm>
            <a:off x="1919160" y="6607080"/>
            <a:ext cx="638640" cy="638640"/>
          </a:xfrm>
          <a:prstGeom prst="rect">
            <a:avLst/>
          </a:prstGeom>
          <a:ln>
            <a:noFill/>
          </a:ln>
        </p:spPr>
      </p:pic>
      <p:sp>
        <p:nvSpPr>
          <p:cNvPr id="145" name="CustomShape 1"/>
          <p:cNvSpPr/>
          <p:nvPr/>
        </p:nvSpPr>
        <p:spPr>
          <a:xfrm>
            <a:off x="821880" y="2805840"/>
            <a:ext cx="9056160" cy="1245600"/>
          </a:xfrm>
          <a:prstGeom prst="rect">
            <a:avLst/>
          </a:prstGeom>
          <a:noFill/>
          <a:ln>
            <a:noFill/>
          </a:ln>
        </p:spPr>
        <p:style>
          <a:lnRef idx="0"/>
          <a:fillRef idx="0"/>
          <a:effectRef idx="0"/>
          <a:fontRef idx="minor"/>
        </p:style>
        <p:txBody>
          <a:bodyPr anchor="b"/>
          <a:p>
            <a:pPr>
              <a:lnSpc>
                <a:spcPct val="100000"/>
              </a:lnSpc>
            </a:pPr>
            <a:r>
              <a:rPr b="1" lang="en-US" sz="8000" strike="noStrike">
                <a:solidFill>
                  <a:srgbClr val="000000"/>
                </a:solidFill>
                <a:latin typeface="Helvetica Neue"/>
                <a:ea typeface="Helvetica Neue"/>
              </a:rPr>
              <a:t>Thank you</a:t>
            </a:r>
            <a:endParaRPr/>
          </a:p>
        </p:txBody>
      </p:sp>
      <p:pic>
        <p:nvPicPr>
          <p:cNvPr id="146" name="Picture 9" descr=""/>
          <p:cNvPicPr/>
          <p:nvPr/>
        </p:nvPicPr>
        <p:blipFill>
          <a:blip r:embed="rId5"/>
          <a:stretch/>
        </p:blipFill>
        <p:spPr>
          <a:xfrm>
            <a:off x="821880" y="6174000"/>
            <a:ext cx="1240200" cy="228600"/>
          </a:xfrm>
          <a:prstGeom prst="rect">
            <a:avLst/>
          </a:prstGeom>
          <a:ln>
            <a:noFill/>
          </a:ln>
        </p:spPr>
      </p:pic>
      <p:pic>
        <p:nvPicPr>
          <p:cNvPr id="147" name="Picture 10" descr=""/>
          <p:cNvPicPr/>
          <p:nvPr/>
        </p:nvPicPr>
        <p:blipFill>
          <a:blip r:embed="rId6"/>
          <a:stretch/>
        </p:blipFill>
        <p:spPr>
          <a:xfrm>
            <a:off x="10535760" y="6402960"/>
            <a:ext cx="782280" cy="782280"/>
          </a:xfrm>
          <a:prstGeom prst="rect">
            <a:avLst/>
          </a:prstGeom>
          <a:ln>
            <a:noFill/>
          </a:ln>
        </p:spPr>
      </p:pic>
    </p:spTree>
  </p:cSld>
</p:sld>
</file>

<file path=ppt/slides/slide9.xml><?xml version="1.0" encoding="utf-8"?>
<p:sld xmlns:a="http://schemas.openxmlformats.org/drawingml/2006/main" xmlns:p="http://schemas.openxmlformats.org/presentationml/2006/main" xmlns:r="http://schemas.openxmlformats.org/officeDocument/2006/relationships">
  <p:cSld>
    <p:bg>
      <p:bgPr>
        <a:solidFill>
          <a:srgbClr val="ed265e"/>
        </a:solidFill>
      </p:bgPr>
    </p:bg>
    <p:spTree>
      <p:nvGrpSpPr>
        <p:cNvPr id="1" name=""/>
        <p:cNvGrpSpPr/>
        <p:nvPr/>
      </p:nvGrpSpPr>
      <p:grpSpPr>
        <a:xfrm>
          <a:off x="0" y="0"/>
          <a:ext cx="0" cy="0"/>
          <a:chOff x="0" y="0"/>
          <a:chExt cx="0" cy="0"/>
        </a:xfrm>
      </p:grpSpPr>
      <p:pic>
        <p:nvPicPr>
          <p:cNvPr id="148" name="Picture 3" descr=""/>
          <p:cNvPicPr/>
          <p:nvPr/>
        </p:nvPicPr>
        <p:blipFill>
          <a:blip r:embed="rId1"/>
          <a:stretch/>
        </p:blipFill>
        <p:spPr>
          <a:xfrm>
            <a:off x="5047560" y="1069560"/>
            <a:ext cx="1999080" cy="353880"/>
          </a:xfrm>
          <a:prstGeom prst="rect">
            <a:avLst/>
          </a:prstGeom>
          <a:ln>
            <a:noFill/>
          </a:ln>
        </p:spPr>
      </p:pic>
      <p:sp>
        <p:nvSpPr>
          <p:cNvPr id="149" name="CustomShape 1"/>
          <p:cNvSpPr/>
          <p:nvPr/>
        </p:nvSpPr>
        <p:spPr>
          <a:xfrm>
            <a:off x="926640" y="2098800"/>
            <a:ext cx="10240920" cy="2175840"/>
          </a:xfrm>
          <a:prstGeom prst="rect">
            <a:avLst/>
          </a:prstGeom>
          <a:noFill/>
          <a:ln>
            <a:noFill/>
          </a:ln>
        </p:spPr>
        <p:style>
          <a:lnRef idx="0"/>
          <a:fillRef idx="0"/>
          <a:effectRef idx="0"/>
          <a:fontRef idx="minor"/>
        </p:style>
        <p:txBody>
          <a:bodyPr anchor="b"/>
          <a:p>
            <a:pPr algn="ctr">
              <a:lnSpc>
                <a:spcPct val="90000"/>
              </a:lnSpc>
            </a:pPr>
            <a:r>
              <a:rPr b="1" lang="en-US" sz="7500" strike="noStrike">
                <a:solidFill>
                  <a:srgbClr val="ffffff"/>
                </a:solidFill>
                <a:latin typeface="Helvetica Neue"/>
                <a:ea typeface="Helvetica Neue"/>
              </a:rPr>
              <a:t>See you on our next meeting in July!</a:t>
            </a:r>
            <a:endParaRPr/>
          </a:p>
        </p:txBody>
      </p:sp>
      <p:sp>
        <p:nvSpPr>
          <p:cNvPr id="150" name="CustomShape 2"/>
          <p:cNvSpPr/>
          <p:nvPr/>
        </p:nvSpPr>
        <p:spPr>
          <a:xfrm>
            <a:off x="3758040" y="4950000"/>
            <a:ext cx="4577760" cy="77616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en-US" sz="4500" strike="noStrike">
                <a:solidFill>
                  <a:srgbClr val="ffffff"/>
                </a:solidFill>
                <a:latin typeface="Helvetica Neue"/>
                <a:ea typeface="Helvetica Neue"/>
              </a:rPr>
              <a:t>05 / 07 / 2018</a:t>
            </a:r>
            <a:endParaRP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otalTime>22</TotalTime>
  <Application>LibreOffice/4.4.3.2$Linux_X86_64 LibreOffice_project/40m0$Build-2</Application>
  <Paragraphs>15</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2016-09-26T09:38:27Z</dcterms:created>
  <dc:creator>Microsoft Office User</dc:creator>
  <dc:language>en-US</dc:language>
  <dcterms:modified xsi:type="dcterms:W3CDTF">2018-05-21T22:39:10Z</dcterms:modified>
  <cp:revision>23</cp:revision>
  <dc:title>dadsadada</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6</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9</vt:i4>
  </property>
</Properties>
</file>